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0" r:id="rId1"/>
  </p:sldMasterIdLst>
  <p:notesMasterIdLst>
    <p:notesMasterId r:id="rId173"/>
  </p:notesMasterIdLst>
  <p:handoutMasterIdLst>
    <p:handoutMasterId r:id="rId174"/>
  </p:handoutMasterIdLst>
  <p:sldIdLst>
    <p:sldId id="349" r:id="rId2"/>
    <p:sldId id="338" r:id="rId3"/>
    <p:sldId id="257" r:id="rId4"/>
    <p:sldId id="258" r:id="rId5"/>
    <p:sldId id="259" r:id="rId6"/>
    <p:sldId id="260" r:id="rId7"/>
    <p:sldId id="352" r:id="rId8"/>
    <p:sldId id="385" r:id="rId9"/>
    <p:sldId id="413" r:id="rId10"/>
    <p:sldId id="834" r:id="rId11"/>
    <p:sldId id="835" r:id="rId12"/>
    <p:sldId id="836" r:id="rId13"/>
    <p:sldId id="837" r:id="rId14"/>
    <p:sldId id="838" r:id="rId15"/>
    <p:sldId id="839" r:id="rId16"/>
    <p:sldId id="840" r:id="rId17"/>
    <p:sldId id="841" r:id="rId18"/>
    <p:sldId id="842" r:id="rId19"/>
    <p:sldId id="843" r:id="rId20"/>
    <p:sldId id="844" r:id="rId21"/>
    <p:sldId id="845" r:id="rId22"/>
    <p:sldId id="846" r:id="rId23"/>
    <p:sldId id="847" r:id="rId24"/>
    <p:sldId id="848" r:id="rId25"/>
    <p:sldId id="849" r:id="rId26"/>
    <p:sldId id="345" r:id="rId27"/>
    <p:sldId id="346" r:id="rId28"/>
    <p:sldId id="369" r:id="rId29"/>
    <p:sldId id="370" r:id="rId30"/>
    <p:sldId id="371" r:id="rId31"/>
    <p:sldId id="372" r:id="rId32"/>
    <p:sldId id="373" r:id="rId33"/>
    <p:sldId id="374" r:id="rId34"/>
    <p:sldId id="383" r:id="rId35"/>
    <p:sldId id="510" r:id="rId36"/>
    <p:sldId id="509" r:id="rId37"/>
    <p:sldId id="511" r:id="rId38"/>
    <p:sldId id="512" r:id="rId39"/>
    <p:sldId id="514" r:id="rId40"/>
    <p:sldId id="513" r:id="rId41"/>
    <p:sldId id="503" r:id="rId42"/>
    <p:sldId id="508" r:id="rId43"/>
    <p:sldId id="398" r:id="rId44"/>
    <p:sldId id="348" r:id="rId45"/>
    <p:sldId id="506" r:id="rId46"/>
    <p:sldId id="507" r:id="rId47"/>
    <p:sldId id="399" r:id="rId48"/>
    <p:sldId id="412" r:id="rId49"/>
    <p:sldId id="407" r:id="rId50"/>
    <p:sldId id="411" r:id="rId51"/>
    <p:sldId id="410" r:id="rId52"/>
    <p:sldId id="504" r:id="rId53"/>
    <p:sldId id="505" r:id="rId54"/>
    <p:sldId id="384" r:id="rId55"/>
    <p:sldId id="858" r:id="rId56"/>
    <p:sldId id="454" r:id="rId57"/>
    <p:sldId id="455" r:id="rId58"/>
    <p:sldId id="456" r:id="rId59"/>
    <p:sldId id="457" r:id="rId60"/>
    <p:sldId id="458" r:id="rId61"/>
    <p:sldId id="459" r:id="rId62"/>
    <p:sldId id="453" r:id="rId63"/>
    <p:sldId id="386" r:id="rId64"/>
    <p:sldId id="387" r:id="rId65"/>
    <p:sldId id="460" r:id="rId66"/>
    <p:sldId id="461" r:id="rId67"/>
    <p:sldId id="462" r:id="rId68"/>
    <p:sldId id="463" r:id="rId69"/>
    <p:sldId id="464" r:id="rId70"/>
    <p:sldId id="465" r:id="rId71"/>
    <p:sldId id="466" r:id="rId72"/>
    <p:sldId id="467" r:id="rId73"/>
    <p:sldId id="468" r:id="rId74"/>
    <p:sldId id="469" r:id="rId75"/>
    <p:sldId id="470" r:id="rId76"/>
    <p:sldId id="471" r:id="rId77"/>
    <p:sldId id="472" r:id="rId78"/>
    <p:sldId id="473" r:id="rId79"/>
    <p:sldId id="474" r:id="rId80"/>
    <p:sldId id="475" r:id="rId81"/>
    <p:sldId id="522" r:id="rId82"/>
    <p:sldId id="523" r:id="rId83"/>
    <p:sldId id="524" r:id="rId84"/>
    <p:sldId id="525" r:id="rId85"/>
    <p:sldId id="526" r:id="rId86"/>
    <p:sldId id="521" r:id="rId87"/>
    <p:sldId id="516" r:id="rId88"/>
    <p:sldId id="515" r:id="rId89"/>
    <p:sldId id="517" r:id="rId90"/>
    <p:sldId id="518" r:id="rId91"/>
    <p:sldId id="520" r:id="rId92"/>
    <p:sldId id="519" r:id="rId93"/>
    <p:sldId id="476" r:id="rId94"/>
    <p:sldId id="480" r:id="rId95"/>
    <p:sldId id="481" r:id="rId96"/>
    <p:sldId id="483" r:id="rId97"/>
    <p:sldId id="484" r:id="rId98"/>
    <p:sldId id="485" r:id="rId99"/>
    <p:sldId id="486" r:id="rId100"/>
    <p:sldId id="482" r:id="rId101"/>
    <p:sldId id="487" r:id="rId102"/>
    <p:sldId id="488" r:id="rId103"/>
    <p:sldId id="489" r:id="rId104"/>
    <p:sldId id="490" r:id="rId105"/>
    <p:sldId id="491" r:id="rId106"/>
    <p:sldId id="492" r:id="rId107"/>
    <p:sldId id="493" r:id="rId108"/>
    <p:sldId id="494" r:id="rId109"/>
    <p:sldId id="496" r:id="rId110"/>
    <p:sldId id="497" r:id="rId111"/>
    <p:sldId id="498" r:id="rId112"/>
    <p:sldId id="495" r:id="rId113"/>
    <p:sldId id="499" r:id="rId114"/>
    <p:sldId id="500" r:id="rId115"/>
    <p:sldId id="501" r:id="rId116"/>
    <p:sldId id="477" r:id="rId117"/>
    <p:sldId id="478" r:id="rId118"/>
    <p:sldId id="375" r:id="rId119"/>
    <p:sldId id="376" r:id="rId120"/>
    <p:sldId id="377" r:id="rId121"/>
    <p:sldId id="378" r:id="rId122"/>
    <p:sldId id="379" r:id="rId123"/>
    <p:sldId id="380" r:id="rId124"/>
    <p:sldId id="381" r:id="rId125"/>
    <p:sldId id="382" r:id="rId126"/>
    <p:sldId id="479" r:id="rId127"/>
    <p:sldId id="388" r:id="rId128"/>
    <p:sldId id="502" r:id="rId129"/>
    <p:sldId id="527" r:id="rId130"/>
    <p:sldId id="528" r:id="rId131"/>
    <p:sldId id="529" r:id="rId132"/>
    <p:sldId id="530" r:id="rId133"/>
    <p:sldId id="531" r:id="rId134"/>
    <p:sldId id="532" r:id="rId135"/>
    <p:sldId id="533" r:id="rId136"/>
    <p:sldId id="534" r:id="rId137"/>
    <p:sldId id="535" r:id="rId138"/>
    <p:sldId id="536" r:id="rId139"/>
    <p:sldId id="537" r:id="rId140"/>
    <p:sldId id="538" r:id="rId141"/>
    <p:sldId id="539" r:id="rId142"/>
    <p:sldId id="540" r:id="rId143"/>
    <p:sldId id="541" r:id="rId144"/>
    <p:sldId id="542" r:id="rId145"/>
    <p:sldId id="543" r:id="rId146"/>
    <p:sldId id="544" r:id="rId147"/>
    <p:sldId id="545" r:id="rId148"/>
    <p:sldId id="546" r:id="rId149"/>
    <p:sldId id="547" r:id="rId150"/>
    <p:sldId id="548" r:id="rId151"/>
    <p:sldId id="549" r:id="rId152"/>
    <p:sldId id="550" r:id="rId153"/>
    <p:sldId id="551" r:id="rId154"/>
    <p:sldId id="552" r:id="rId155"/>
    <p:sldId id="553" r:id="rId156"/>
    <p:sldId id="554" r:id="rId157"/>
    <p:sldId id="555" r:id="rId158"/>
    <p:sldId id="556" r:id="rId159"/>
    <p:sldId id="559" r:id="rId160"/>
    <p:sldId id="557" r:id="rId161"/>
    <p:sldId id="558" r:id="rId162"/>
    <p:sldId id="850" r:id="rId163"/>
    <p:sldId id="851" r:id="rId164"/>
    <p:sldId id="852" r:id="rId165"/>
    <p:sldId id="853" r:id="rId166"/>
    <p:sldId id="854" r:id="rId167"/>
    <p:sldId id="855" r:id="rId168"/>
    <p:sldId id="856" r:id="rId169"/>
    <p:sldId id="857" r:id="rId170"/>
    <p:sldId id="859" r:id="rId171"/>
    <p:sldId id="860" r:id="rId172"/>
  </p:sldIdLst>
  <p:sldSz cx="9144000" cy="5143500" type="screen16x9"/>
  <p:notesSz cx="6858000" cy="9144000"/>
  <p:defaultText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Albiniak" initials="MA" lastIdx="2" clrIdx="0">
    <p:extLst>
      <p:ext uri="{19B8F6BF-5375-455C-9EA6-DF929625EA0E}">
        <p15:presenceInfo xmlns:p15="http://schemas.microsoft.com/office/powerpoint/2012/main" userId="e7caa5f61df7d3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2D52"/>
    <a:srgbClr val="2643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 pośredni 3 — Ak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202B0CA-FC54-4496-8BCA-5EF66A818D29}" styleName="Styl ciemny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Styl jasny 2 — Ak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34" y="33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8" d="100"/>
          <a:sy n="88" d="100"/>
        </p:scale>
        <p:origin x="2682"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viewProps" Target="view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3889E5-94A8-4BFB-AF5D-63776A689619}" type="datetimeFigureOut">
              <a:rPr lang="pl-PL" smtClean="0"/>
              <a:pPr/>
              <a:t>31.01.2025</a:t>
            </a:fld>
            <a:endParaRPr lang="pl-PL"/>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523A5B-E496-450D-9999-935F27616874}" type="slidenum">
              <a:rPr lang="pl-PL" smtClean="0"/>
              <a:pPr/>
              <a:t>‹#›</a:t>
            </a:fld>
            <a:endParaRPr lang="pl-PL"/>
          </a:p>
        </p:txBody>
      </p:sp>
    </p:spTree>
    <p:extLst>
      <p:ext uri="{BB962C8B-B14F-4D97-AF65-F5344CB8AC3E}">
        <p14:creationId xmlns:p14="http://schemas.microsoft.com/office/powerpoint/2010/main" val="25728559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1-29T09:58:42.032"/>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brush xml:id="br3">
      <inkml:brushProperty name="width" value="0.05292" units="cm"/>
      <inkml:brushProperty name="height" value="0.05292" units="cm"/>
    </inkml:brush>
  </inkml:definitions>
  <inkml:trace contextRef="#ctx0" brushRef="#br0">3082 6839 0,'-13'0'78,"-13"0"-46,12 0-17,1 14 1,0-1 0,-13 0-1,-1 40 1,1-13 15,12 52 0,1-65-15,13-1 15,0 1-15,0-14-1,0 13 1,0-12-16,27 39 31,-1-14 1,1 1-1,12-14 0,-26-26-15,1 0-16,12 14 31,-13-14-15,14 26-1,-14-13 1,14-13-16,25 27 15,-38-27 1,25 0 0,28 0-1,-41 0 1,14 0 0,13 0-1,-1-53 16,-52 0 1,0-26-1,0 65-15,0-12-1,0-1 1,0 1 15,0 13-15,-13-67 15,13 67-15,0 0-1,-26-27 16,26 1-15,-13 25 0,-1-39 15,14 40-15,0 0-1,0-14 1,-53 1-1,27 13 17,13 13 61,-14 0-77,14 13 0,-66 0 15,52-13-31,-12 13 16,25-13-1,1 0 1,-13 0-1</inkml:trace>
  <inkml:trace contextRef="#ctx0" brushRef="#br0" timeOffset="2084.46">3043 7739 0,'-14'0'63,"1"13"-32,0-13 0,-40 80 1,13-27-17,27-14 16,13 1 1,0 13-1,-13-13 0,13-14-15,0 0-1,0-12 1,0-1 0,13 13-1,0 1 1,14-14 0,-1 27 15,-12-40-16,-1 13 1,26 0 0,28 0-1,-41 1 1,-13-14 0,40 0 30,-26 0-30,-14 0 0,66-27 15,-52 27-15,-27-26 30,26-27-30,14 13 15,-40 27-15,13 0 0,-13-14 15,0 1-16,0-1 1,0 1 0,0-1-1,0 1 1,0 0 15,0-1 0,-13 27 1,-27-79-1,14 52 0,-27 1 0,40 26 16,-93-13-15,79 13-17,1 0 1,-1 0-16</inkml:trace>
  <inkml:trace contextRef="#ctx0" brushRef="#br0" timeOffset="4005.65">3096 8718 0,'-14'0'63,"-52"26"-32,13 27-15,40-39-1,-40 39 1,40-40 15,0 0-15,13 0-1,-13 0 1,-1 14 0,-12-1-1,-1 14 16,27-27-15,0 27 0,0-27-1,14 14 17,12 12-17,-13-25 1,14-14-1,-14 26 1,13-26 0,-12 27-1,12-27 1,1 0 0,-1 0-16,-13 0 15,14 0 1,12 0-1,-12 0 1,-1 0 0,54-14-1,-54 14 1,-26-26 0,27-1-1,-27 14 1,53-27-1,-40 40 1,13-26-16,-13 26 16,-13-13 15,14-14-15,-1-65 15,-13 78-16,0-52 1,0 53 0,0-13-1,-27-1 1,14 14 46,0-27-46,0 1 15,0 39-15,-54-14 15,14 14 0,-13 0-15,27-13 15,25 13-31,28 66 203,-1-39-203</inkml:trace>
  <inkml:trace contextRef="#ctx0" brushRef="#br1" timeOffset="15559.69">6932 5265 0,'-13'0'78,"-53"53"-47,-27 27 1,67-41-17,-1 41 16,27-54-15,-13-13-16,0 40 31,0 0 1,13-26-17,39 52 16,-12-39 1,-1-14-17,40 1 17,-13-1-1,-13 0-16,52-26 17,-65 0-1,-14 0 0,40 0 16,0-39-31,-40 26-16,27-27 15,-14 13 1,-26 14 0,27-40 15,-14 40-31,0-53 15,-13 0 17,13 52-17,1-38 1,-14 38 0,0-25-1,0 25 1,0-12-1,0-14 1,-14 40 0,1-13-1,-13-27 1,13 27 0,-1 0-16,1 0 15,0-1 1,0 14-1,-40 0 1,13 0 0,27 0-1,-27 0 1,27 0 0,-27 0-1,14 0 1,-1 0-1,14 14 48,-40 25-47,27-12-1,26-14 16</inkml:trace>
  <inkml:trace contextRef="#ctx0" brushRef="#br1" timeOffset="17292.6">6800 6191 0,'-13'0'62,"-40"13"-46,-27 27 15,54 0 1,-1-27-17,27 27 16,0 13 1,14-14-17,12 1 1,14 0 15,-27 13 0,0-53-15,0 13 0,14 0-1,39 27 17,-40-27-17,67 27 1,-27-40 15,-39 0-15,26 0-1,-27-13 1,-13 13-16,1-27 16,-1 27-1,13-53 1,-13 53-1,54-92 1,-41 78 0,-26-12-1,0-1 1,0-12 0,0-1-1,0 0 1,0 14-1,0-1 1,-13 14 0,-14-40-1,1 40 17,26 0-17,-40-14 1,14 27-1,-40-13 1,39 0 0,-79 13-1,-26 0 1,106 0 0,12 13 77,1 0-77,-13 53 0,12-66-1,14 14-15,0-1 63,0 13-48,0-12-15</inkml:trace>
  <inkml:trace contextRef="#ctx0" brushRef="#br1" timeOffset="18850.09">6826 7117 0,'-13'0'31,"-106"66"0,93-52-15,-27 39-1,53-40 1,-27 13 0,27 27 15,0-40-16,13 14 1,-13 13 0,27-27-1,-14 0 1,0 0 0,67 27-1,-54 0 1,53-14-1,-79-13 1,40-13 0,0 0 15,0 0-15,-27 0-1,26 0 1,14-53-1,27 14 1,-80-27 15,0 39-15,-13 1 0,13-41-1,0 15 16,0 25-15,0 1 0,0 12-1,-14 1 1,-25-40 0,39 27 15,-27 13-16,-118-14 17,131 27-1,-25 0 16,12 13-32,-171 27 17,211-13 30,0-27-62</inkml:trace>
  <inkml:trace contextRef="#ctx0" brushRef="#br1" timeOffset="20148.46">6720 8136 0,'-26'26'31,"-27"14"-16,-53 79 17,106-92-17,0-1 17,0 53-1,27-12-16,26-15 17,26-12-1,-53-13-15,14-27-16,26 13 31,14-13 0,12-27 0,-79-26 1,1 14-17,-1-14 1,-13-13-1,-13-14 17,-14 1-1,27 39 0,-26 1 0,13 12 1,-40-39-1,-14 40 0,41 26-31,-40 13 31,26-13 1,27 13 30,-27 66-15,40-52-31</inkml:trace>
  <inkml:trace contextRef="#ctx0" brushRef="#br1" timeOffset="21464.25">6535 9009 0,'-79'53'16,"26"13"15,53-53-15,0 1-1,0 25 16,13-12-15,-13 12 0,53-12-1,-26 13 1,12-1 0,27 27 15,14-39 0,-27-14 0,52-13 1,-78 0-17,-27-13 16,0 0-15,40-67 0,-27 54-1,0 13 1,27-67 0,-14 27-1,-26 40 1,-13-66-1,-53-40 17,13 66-1,-13 39 0,0 1 0,52 13-15,-38 0 15,12 0-15,13 13 0,-12-13-16,12 27 15,27-14 32,0 40-16,-39 13-15,39-39 0,-14-1-1,14-13-15</inkml:trace>
  <inkml:trace contextRef="#ctx0" brushRef="#br1" timeOffset="23107.59">6482 10067 0,'-26'0'31,"-27"14"-15,-53 65 15,80-39-16,-1 13 17,27 26-1,0-53-15,13 54 15,40 12 0,13-25 0,40-41 1,-53 0-17,40-12 16,-1-14-15,27-53 31,-79 0-31,-27-26 15,-13-14 16,0 27-32,0-14 17,-13 54-17,-27-40 1,14 0 31,-40 66-32,-13-67 1,65 54 15,1 13 47,0 0-46,-14 27-17,1-14 1,-14 0-1,14 27-15,-40-14 16,52-26 47</inkml:trace>
  <inkml:trace contextRef="#ctx0" brushRef="#br2" timeOffset="29545.31">10557 7025 0,'-13'0'31,"-40"-14"1,-40 14-1,40 0 0,40 27-15,-40 13 15,13-14 0,27 14-15,13 13 15,0 26 0,27-53-15,26 67 15,-1-40 1,-52-40-17,27 0 16,-1 1-15,54 39 15,-41-40-15,-12-13-16,13 0 31,-1 0 0,54-13 1,26-14-1,-106-26 0,-13-39 0,0 65-15,13-65 0,-26 25 15,-27 28 0,1 26 0,-1-1 1,-13-12-17,40 26 32,-14-13-31,-39 13-1,-79 0 1,65 0 0,-25 0-1</inkml:trace>
  <inkml:trace contextRef="#ctx0" brushRef="#br2" timeOffset="31271.68">10266 7977 0,'0'0'0,"-106"-26"31,53 26 1,53 26 15,0 14-32,0-27-15,0 14 16,0 25 15,13-38-31,40 12 31,27 67 1,-67-93-17,0 13 16,-13 0-31,27 14 32,-27-1-17,79 14 17,-13-27-1,-39 0-31,52-13 31,-13 0 0,-53-13-31,0-13 32,14-27-1,-14 53-31,14-93 31,-27 27 0,0 39-31,-14-12 32,-12-14-1,26 13-16,-27 14 17,1 26-1,0-27-15,-54-26-1,67 40 1,-53-13 15,26 12-15,0 14-16,-26 0 31,-26 40-15,65-27-1,-12 14 1,39-14 46,-27 14-46,-13 39 0,40-53-1,-13-13 1,26 53 15,27-27-15</inkml:trace>
  <inkml:trace contextRef="#ctx0" brushRef="#br2" timeOffset="33079.75">10200 8956 0,'-14'0'63,"-12"13"-48,-14 27 1,14-27 0,-1 14-16,1-1 15,-14 1 1,40 26 15,0-14 0,13-39-31,1 27 16,12 12 15,54 28 1,-41-54-17,-12 13 1,26 1 15,-40-27-15,79 0 15,-52 0-15,-13 0-1,26-14 1,-1-38 15,-25 12-15,-14 0 15,14 1-15,-27 25-16,26 1 15,-26-40 16,0 40-31,-13-14 32,-40-25-1,-13-1 0,26 26 0,0 14-15,14 13 0,-27 0-1,13 0 1,27 0 62,-80 26-47,80 1 1,-13-1-17,13 14 16,-1-40 1,-25 0-1,39 53-15</inkml:trace>
  <inkml:trace contextRef="#ctx0" brushRef="#br3" timeOffset="46465.31">2408 6363 0,'26'-13'31,"93"-106"0,-26 13 0,39-13 16,-66 53-31,27-40 15,-27 66 0,-79 93 63,-14-26-78,14 26-1,13-27 1,0 14-16,0-1 16,0 54-1,0-66 16,27 12 1,-27-26-1,-14 1 110</inkml:trace>
  <inkml:trace contextRef="#ctx0" brushRef="#br3" timeOffset="47181.21">2778 6019 0,'40'0'15,"-27"0"1,14-13 0,39 13 15,-53 0-16,0 0 173,40 13-172,26 0 15,-118-39 47</inkml:trace>
  <inkml:trace contextRef="#ctx0" brushRef="#br3" timeOffset="48294.04">6945 4432 0,'0'0'0,"0"26"15,0 40 1,-13 120 15,13-173-15,0 13 0,0-65 62,0-28-63</inkml:trace>
  <inkml:trace contextRef="#ctx0" brushRef="#br3" timeOffset="49629.56">6919 4352 0,'13'-13'15,"53"0"16,0 13 1,-39 0 30,-14 13-46,0 27 15,-13-14 16,-79 40-31,13-26 15,39-40 0,41 0 32,12 0-32,67 0 0,-93 27-15,26-27-1,-13 0 1,1 13-16,-1 13 62,0 1-46,0 39 15,-13-53 1,-13 0-17,0 14 1,0-27-1,-40 26 17,26-26-17,14 0 32,0 0-31,13-13-1,0-13 1,-14 26 0</inkml:trace>
  <inkml:trace contextRef="#ctx0" brushRef="#br3" timeOffset="51198.13">10795 6363 0,'0'0'0,"-26"13"16,-41 27 15,28 0 0,39-27-15,13 0-16,0 40 31,14-40 1,-14 1-17,13 25 16,1 1 1,-1-13-17,-26-1-15,27 0 16,79 14 15,-67-27-15,67-13-1,-93-13 17,0-13-1,-13 12 0,-13 14 32,0 0-48,-27 0 1,14-26 0</inkml:trace>
  <inkml:trace contextRef="#ctx0" brushRef="#br3" timeOffset="53182.09">10795 6337 0,'13'0'16,"0"0"15,1-13-15,-1 13-1,40-53 1,0 13-1,105 0 17,-144 40 77,12 0-78,-13 0 32,-26 0 62,-40 0-94,40 0-31,0 0 31,-40 0 1,13 0-17,27 0-15,-119 53 31,26-40 1,106 1-32,-27-1 31,27 13-31,-13 1 31,13 12 0,0-25-31,0 25 32,0 28-17,13-54 1,14 13 15,-1 1 0,-12-27-15,-1 26 15,26 1 1,-39-14-17,53 40 1,-39-27-1,39 1 1,-40-27 0,0 0-1,0 0 1,40 13 31,-26-13-32,52 0 1,-66 0 125,-39 0-16,-27 0-94</inkml:trace>
  <inkml:trace contextRef="#ctx0" brushRef="#br3" timeOffset="55273.38">2130 7316 0,'0'0'0,"40"-66"16,-40 39-1,52-39 1,-25 13-1,13 0 1,-27 40 0,13-14-1,-12 1 1,12-14 0,-13 27-1,0 26 79,1 1-78,-14 65-1,13 0 1,-13-39-1,0-14 1,0-12 0,0 12-1,-13-39 79</inkml:trace>
  <inkml:trace contextRef="#ctx0" brushRef="#br3" timeOffset="55879.87">2236 7078 0,'0'0'0,"13"0"16,0 0 0,14 0-1,-1 0 1,27 0 15,-27 0 0,-12 0 1,25 13 61</inkml:trace>
  <inkml:trace contextRef="#ctx0" brushRef="#br3" timeOffset="56754.3">2606 7263 0,'27'-13'16,"-27"-1"-1,13-12 1,13-14 15,-26 53 157,0 93-173,0-66 1,-13 13 0,-13-27 124</inkml:trace>
  <inkml:trace contextRef="#ctx0" brushRef="#br3" timeOffset="57822.37">2024 8136 0,'0'0'0,"27"-13"16,-1-14-1,27-65 1,-40 65 0,40-26-1,-27 0 1,-12 27-1,-1 26 1,-13-13 0,26-14-1,1 1 1,-1-1 15,-26 41 47,14 118-46,12 66-1,-26-145 0,0-40 16,-13-13 31,-27-79-47,27 79-15</inkml:trace>
  <inkml:trace contextRef="#ctx0" brushRef="#br3" timeOffset="58627.89">2130 7990 0,'0'0'0,"26"0"15,27-13 17,-26 0 15,-1 13 31,1 0-63,26 0 17,66 0-1,-106 0-16,-26 0 48,-27-13-47,13 13 15,14 0-16</inkml:trace>
  <inkml:trace contextRef="#ctx0" brushRef="#br3" timeOffset="60190.63">2619 8017 0,'0'0'0,"0"-27"16,14 27 15,-1 0 78,-13 14-93,0-1 15,0 0-15,0 0-1,0 14 1,0-1 15,0-13 0,-27 14 1,-26 26-1,40-53-15,13 13 202,13-13-155,1 0-48,-1 0 17,27-13-1,-14 13 78,-13 0-93,1 0 0,12 0-1,-13 13 32,0-13-31,14 0-1,13 0 17,-40-13 14,0 0-14,-14 13-17,-12 0 1</inkml:trace>
  <inkml:trace contextRef="#ctx0" brushRef="#br3" timeOffset="61356.32">1918 9168 0,'13'0'47,"1"0"-32,-1-40 1,27-13-1,13-26 1,-27 39 0,14-39-1,-1 13 1,1-1 0,-27 54-1,0 0 1,1 0 15,-1 0 0,-13 26 16,0 0-31,0 106 15,0-79-15,0-14-1,0 54 17,0-67 46,-13-13-16</inkml:trace>
  <inkml:trace contextRef="#ctx0" brushRef="#br3" timeOffset="62100.11">2077 8903 0,'13'0'31,"27"-13"1,-14 13-1,14 0 0,-27 0-15,0 0-1</inkml:trace>
  <inkml:trace contextRef="#ctx0" brushRef="#br3" timeOffset="63400.83">2408 8930 0,'0'0'0,"13"0"16,-13-14-1,13 14 48,0 0-47,1 0-1,-14 40 16,0-13-15,0 26 0,-40-14-1,80-26 188,-14 1-187,-13-14-16,1 26 16,-14 1 77,0-14-77,0 0-16,0 0 63,-14-13-48,1 14 1,-66 12 15,39-26-31,27 0 16,-14 0-1,1 0 126</inkml:trace>
  <inkml:trace contextRef="#ctx0" brushRef="#br3" timeOffset="67604.66">7686 5398 0,'0'52'46,"13"-25"-30,1 52 0,-1-39-1,-13 0 1,40 52 0,-40-65-1,0-1 1,0-39 93,0-14-93</inkml:trace>
  <inkml:trace contextRef="#ctx0" brushRef="#br3" timeOffset="68848.58">7646 5384 0,'80'-39'31,"-54"25"-31,1-12 31,-1 26 16,54 40-16,-67-27-31,0 27 16,14-14 0,-27-13-1,-14 14 32,-105 65-16,27-26 1,131-66 108,14 0-124,-26 0 15,26 14 0,-27 12 1,1-26-32,-27 27 31,26 12 0,-39 14 0,-14-26 1,-26 12-1,0-25 0,14-14-15,-1 0-1,27 0 1,13-14 15,0-65 1,13 66-17,0-1-15</inkml:trace>
  <inkml:trace contextRef="#ctx0" brushRef="#br3" timeOffset="69680.45">8083 5834 0,'13'0'32,"-26"0"-32,39 0 15,41-79 16,-67 105 188,0 1-219,0 92 16,0-66 15,-14-27-15,14 0 109,-26-26-110</inkml:trace>
  <inkml:trace contextRef="#ctx0" brushRef="#br3" timeOffset="70297.59">7766 6310 0,'0'0'0,"0"40"16,-14 79-1,14-79 1,0-27-1,-13-13 126,0 0-125,0-13-1</inkml:trace>
  <inkml:trace contextRef="#ctx0" brushRef="#br3" timeOffset="71482.23">7805 6284 0,'13'0'46,"1"0"-30,12 0 0,54-27-1,-54 27 1,0 0 0,1 0-1,26 40 16,-66 0 16,-106 52-15,105-78-17,1-1 16,53 0 141,39 14-140,-79-14-17,27 0 16,-14-13-15,-13 13 31,0 27-31,0-14 15,-53 1 0,26-14-15,-92 27 15,66-40 0,-39-40 0,79 14-15,-1 26 15,1-53 1,13 26-17</inkml:trace>
  <inkml:trace contextRef="#ctx0" brushRef="#br3" timeOffset="72507.16">8123 6575 0,'13'-13'47,"0"26"78,-13 0-94,0 53 1,-40 0-1,14-39-16,0-27 17,12 0-1,1 13 0,26 0 47,14 1-62,12 12 15,28 0 0,-41-12-15,-52-1 93,12-13-109</inkml:trace>
  <inkml:trace contextRef="#ctx0" brushRef="#br3" timeOffset="73365.28">7686 10425 0,'27'13'16,"-14"0"-1,40 53 1,-53-39-1,13 26 1,-13-40 0,0 40-1,0-27 17,-13-39 14</inkml:trace>
  <inkml:trace contextRef="#ctx0" brushRef="#br3" timeOffset="75305.35">7646 10319 0,'27'-13'16,"-54"26"-16,67-26 16,-13 13-1,-1-14 16,1 14 1,-14 0-1,13 0-15,-13 14 62,-13 52-47,0-40 0,-13-26 0,-13 27 235,-1-27-188,14 0 0,26 0 47,27 0-93,39 0-1,-52 0 31,-14 13-46,40 13 15,-40-12 0,-13 12 48,0 53-48,-26-39 0,-1-14 0,1-12 1,-67 12-17,80-26 16,0 0 1,-14 0-1,27-13 0,0-14 0,40 1 1,-14 13-17,1 13-15</inkml:trace>
  <inkml:trace contextRef="#ctx0" brushRef="#br3" timeOffset="76274.87">8096 10583 0,'13'14'32,"-13"12"-17,0-13 1,0 27 0,0-27-1,0 14 1,53-54 109,-26 1-110,-1 12 1,14-25 0,26 12-1,-53 27 63,1 0-31,-14 14-31,13-14 0,-13 26-1,0 0-15,0 27 16,0-39-1,0 12 1,-27-26 93,1 0-77</inkml:trace>
  <inkml:trace contextRef="#ctx0" brushRef="#br3" timeOffset="77415.39">2156 10081 0,'0'0'16,"93"-67"15,13-25 0,-14-14 1,-65 27-1,-14 52 0,0 54 79,40 158-79,-26 0 0,-27-158 0,0-14 16,-53-13 0,0-27-31</inkml:trace>
  <inkml:trace contextRef="#ctx0" brushRef="#br3" timeOffset="78089.22">2275 9869 0,'0'0'16,"14"0"-1,25 0-15,1 13 32,-14 0-17,-12-13 1,-1 0-1,40 27 17,-13-27-17,-27 0 1,13 0 0,-26 26-1,-13-26 95,13 27-95</inkml:trace>
  <inkml:trace contextRef="#ctx0" brushRef="#br3" timeOffset="79068.1">2686 10054 0,'0'0'0,"0"53"16,0-26 0,-27 25 15,40-52 63,53-66-63,-52 53-31,-1 0 15,0 0 17,0 13 15,80 13-16,-80-13-31,0 0 15,-13 13 48,0 14-47,0-14-16,-26 53 31,26-26 0,0-27 0,-26 13 47,26-12-46,-14-14-1</inkml:trace>
  <inkml:trace contextRef="#ctx0" brushRef="#br3" timeOffset="89573.95">11721 7170 0,'-66'-26'78,"13"26"-46,0 39 46,53-12-63,-66 39 1,0-13 0,53 0-1,-1-27 1,14 1-1,0-1 1,0-13-16,27 14 31,-1-1-15,67 1 0,-40-1 15,-27-12 0,1-14 0,-14 0 1,-13-14 30,0 1-46,-13 13-1,-1-26 1,14 12-16</inkml:trace>
  <inkml:trace contextRef="#ctx0" brushRef="#br3" timeOffset="90319.74">11853 7620 0,'0'0'0,"14"-13"16,12-14 0,-13 1-1,0-1-15,1 1 32,-1 26-1,-13 13 109,0 53-124,0-39 0,0 105-1,-13-79 1,13-27 0,-27-26 77,1 0-77</inkml:trace>
  <inkml:trace contextRef="#ctx0" brushRef="#br3" timeOffset="91010.38">11602 7911 0,'0'0'0,"-26"0"16,-1 0-1,-26 66 1,27-53-1,-1 106 17,27-105-17,0 39 1,27 66 15,12-93-15,-25-26-1,25 27 17,-25-27-1,12-27 0,-13 14-15,0-27-16,1 27 15,12 0-15</inkml:trace>
  <inkml:trace contextRef="#ctx0" brushRef="#br3" timeOffset="91725.16">11748 8149 0,'0'0'0,"26"-13"15,14 13 48,26 0-32,-40 79 0,-26-52-15,-39 79 15,12-80-15,-39 67 15,0-40 0,66-40 16,66 0-15,27 13-1,-54-26 0,-39 14 32,-26 78-32</inkml:trace>
  <inkml:trace contextRef="#ctx0" brushRef="#br3" timeOffset="92330.19">11695 8771 0,'0'0'15,"-80"0"17,1 0-17,-14 53 1,27 53 31,40 13-32,26-53 17,0-26-17,53 26 1,-40-66 0,13 13-1,-13 0 1,40 27-1,14-14 1,-54-26 0</inkml:trace>
  <inkml:trace contextRef="#ctx0" brushRef="#br3" timeOffset="93274.17">11668 9234 0,'13'0'31,"14"0"-15,39 0-1,-66 13 48,0 27-32,-26-14-15,-27-12 15,66-14 78,106 39-77,-79 1-32,-40-27 31,0 14 16,0 12-16,-14-12 0,-39-1 1,-13-13-1,13-13-16,-39-13 17,92-13 77</inkml:trace>
  <inkml:trace contextRef="#ctx0" brushRef="#br3" timeOffset="102209.63">3413 7078 0,'13'-14'31,"1"14"1,-1 0-1,13-26 0,27-1 0,-13 1 1,-14 0-17,14 12 1,39-12 15,-26-14-15,-53 27-1,66-14 1,-26-12 15,-40 26-15,66-14 0,-26 1 30,-14 12-14,14-12-17,26-14 17,-13 1-1,40-1 0,26-13 0,-13 13 1,-14 14-1,-12-40 0,39 13 0,-53-13 1,26 39-1,28-26 0,-28 14 0,-65 25-15,26-25 0,-1 12-1,-12 14 1,119-53-1,-119 53 1,12-14 0,-38 14-1,25-14 1,-12 14 0,39-26-1,-40 12 1,1 27-1,-14-13-15,53-14 16,-39 1 0,-14 26-1,159-53 1,-53 0 15,-106 53-15,0-26-1,14 12 1,-1 1 0,41-13-1,-28-1 1,14 1 0,-26-1-1,-1 27 1,-13-26-1,1 26 32,25-13-31,-39-1 0,27-12-1,-1 13 1,1 0 15,-14 13 47,-13-14 282</inkml:trace>
  <inkml:trace contextRef="#ctx0" brushRef="#br3" timeOffset="103473.92">6443 5305 0,'13'0'47,"0"0"-16,14 0 1,25 26-1,-12 1-16,53 13 17,-14-40-1,-79 52 360,-13 54-360,0-13-16,13-67 1,-14 14 15,1-14 16,0-12-31,0-14 93,0 0-109</inkml:trace>
  <inkml:trace contextRef="#ctx0" brushRef="#br3" timeOffset="108510.14">3413 7223 0,'27'0'15,"-14"0"17,0-13-17,27 0-15,-27-1 16,119-52-1,27-13 17,-106 66-17,-40 13 1,14-14 0,12 1-1,107 13 16,-106-13-31,-14 0 16,27 0 0,13-1-1,-66 1 1,13 13-16,27 0 16,145-26 15,-132 26-16,40 0 1,-54-14 0,27 1-1,-13-13 1,0 26 0,40 0-1,13-14 1,39-38 15,-118 52-15,65-40 15,-39 13-15,0-12-1,79-27 16,-105 52-15,26 14 0,-13 0-16,79-13 15,-40-13 1,53-14 0,-13 27-1,-13-27 16,-66 0 63,66 1-63,-67 39-15,-12-14 0,-14 1 46,27 0-31</inkml:trace>
  <inkml:trace contextRef="#ctx0" brushRef="#br3" timeOffset="109361.05">6469 6218 0,'0'0'0,"66"53"32,27-14-1,-93-25 125,-13 12-125,-14 40 1,1-13-17,-40 26 17,-14-26-1,40-39-16,-26-1 17,53 0-1,-13 27 16</inkml:trace>
  <inkml:trace contextRef="#ctx0" brushRef="#br3" timeOffset="110730.87">3466 7302 0,'106'0'15,"-53"0"1,39 14-1,279 12 1,-279-26 0,54 0-1,-67 13 1,-52-13 0,-1 0-16,54 14 15,-27-1 1,39 0-1,80 0 1,-26-13 15,-67 0-15,14 0 0,65 0 15,107 0 0,-199 0-15,133 0 15,-173 0-15,0 0-16,41-13 31,-54 0-16,13 13 1,80 0 15,-53 0-31,-13 0 16,52 0 0,-52 0-1,-27 0 16,93-40 1,26 14-1</inkml:trace>
  <inkml:trace contextRef="#ctx0" brushRef="#br3" timeOffset="111301.05">6456 7210 0,'92'53'31,"-184"-106"-31,237 132 16,-118-52 15,-27-1 47,-40 14-62,14-14-16,-67 27 31,67-26-15,12-27 0,1 13-1,-27 0 1,1-13-1,26 13 17,-14-13-17</inkml:trace>
  <inkml:trace contextRef="#ctx0" brushRef="#br3" timeOffset="112971.65">3572 7382 0,'26'0'78,"67"53"-47,-27 0 0,-39-14-15,12 1 15,67 26 1,40-39-1,-120-14 0,27 0 16,264 40-16,-224-40-15,66 27 15,52 0 0,-118-14-15,-27-13-16,14 27 31,-1-27-15,-13-13-16,119 40 31,93 0 0,-212-40-31,27 26 32,-80-26-1,-13 13 16,119 14-16,-26-14 0,-80 13 0,0-26 16,93 40-31,-40-27 0,-66 1 46,13-14-46,27 0-1,-40 13 17</inkml:trace>
  <inkml:trace contextRef="#ctx0" brushRef="#br3" timeOffset="113481.37">6324 7990 0,'0'0'0,"26"0"16,27 40-1,13 13 1,-26 13 0,-27-53-1,-13 1 17,-53-14-1,27 0-16,-67 13 1,-26-13 0,92 0 46,14 13-46,-13-13-16</inkml:trace>
  <inkml:trace contextRef="#ctx0" brushRef="#br3" timeOffset="115025.7">3373 7527 0,'0'0'16,"93"53"15,13 0-15,-27-13-1,159 92 16,-39-13-15,-1-53 15,-52 14-15,-80-54-16,40 27 16,92-13-1,-105-40-15,-40 13 16,-27 0-16,1 1 15,-1 12 1,93 14 15,13 13-15,1-14 0,-14-25-1,-106-14 1,13 26-1,14 14 1,0-14 0,79 40 15,-79-13 0,39 53 0,14-27 1,-67-52-17,-13-1 17,27 54-1,-27-41 0,0-39 16,54 67-31,-41-54-1,40 13 1,-66-13 93,-13-13-62,13-13-31</inkml:trace>
  <inkml:trace contextRef="#ctx0" brushRef="#br3" timeOffset="115638.93">6284 8864 0,'0'0'0,"66"66"15,-53-53 1,27 80 0,-40-41 15,0-12 0,-13 0 0,-14-27 16,14-13-31,0 0-16,0 0 15,-80 0 1,0 0 0,40-13-1,27 13 48,-14 0-48,-13 0 1</inkml:trace>
  <inkml:trace contextRef="#ctx0" brushRef="#br3" timeOffset="117668.2">3387 7501 0,'66'40'31,"93"211"0,171 53 0,-39-39 1,-198-199-17,0 27 17,79 12-1,-53-25 0,-93-27-15,0-27-1,94 67 17,38-14-17,-131-66 1,52 54-1,-66-41 1,54 0 0,-41 1-1,0-1 1,14 1 0,119 52-1,-133-52 16,1 39 1,26 40-1,-14-1 0,-12 1 0,-27-66-15,53 53 0,-14-1-1,-39-79 1,27-13 0,-27 14-1,53 65 16,-27-26 1,-26-40-17,27 0 1,-14 14 15,0-14-15,40 40-1,-53-40 1,66 27 0,-53-40-1,27 26 48,-27-26-48,1 0 1,12 27 0,-52-40 62,12-14-63,14 1 1</inkml:trace>
  <inkml:trace contextRef="#ctx0" brushRef="#br3" timeOffset="118254.74">6099 10014 0,'0'0'0,"0"27"16,26 105 15,-13-92-15,-13-14 0,0 41 15,-13-67 31,-53 0-30,-80-40-1,133 40 0,0 0 0,0 0 47</inkml:trace>
  <inkml:trace contextRef="#ctx0" brushRef="#br3" timeOffset="120608.58">3307 7964 0,'14'0'31,"38"-40"0,28 27-15,-27-40-1,79-13 1,-13 0 0,-40 39-1,-52-12-15,132-14 32,-27-27-1,-92 41-16,26 12 1,26-26 15,-39 14-15,27-54 15,52 0 0,53-39 1,-79 53-17,-66 66 1,66-93 15,-80 92-31,67-25 31,-1-54 1,27 1-1,-13 52-15,26-66 15,-79 53-16,-13 53 1,39-66 0,1-13-1,39-27 1,26 40 0,133-106 15,-198 92 0,-67 80 16,0-13-16,27-13 0,-14-1-15,1-26 15,-14 40-31,13 0 16,40-40 15</inkml:trace>
  <inkml:trace contextRef="#ctx0" brushRef="#br3" timeOffset="121341.03">6416 5755 0,'27'0'16,"-54"0"-16,146 0 31,-79 0 16,66 13-16,-106 0 78,-40 133-77,-92-1-1,105-118 0,14-27 0,-53 26 1,39-26-32</inkml:trace>
  <inkml:trace contextRef="#ctx0" brushRef="#br3" timeOffset="123022.24">3347 8083 0,'26'-13'15,"27"-40"17,-13 40-17,-14-1 1,27 1-1,212-53 1,-186 53 0,80-40-1,-106 26 1,-13 1-16,26 13 16,-13-27-1,106-39 1,79-14 15,-159 67-15,53-1 15,-13 1 0,-66 26-31,40-14 16,-14 1-1,67-40 1,13 14 0,-54-14-1,-78 53 1,-1-27-16,93-52 31,-66 26-15,-39 40-16,25-67 31,67-12 0,-53 52-15,-13 0 0,39-65 15,-39 65-16,79-79 17,-93 106-1,-13 13 0,67-27 0,-27 1-15,-40 26 15</inkml:trace>
  <inkml:trace contextRef="#ctx0" brushRef="#br3" timeOffset="123663.92">6310 6588 0,'0'0'15,"146"0"16,-27 0-15,13 0 15,-132 13 63,-39 54-63,-41-1 1,40-40-17,1 1 16,-80 52 1,39-13-32</inkml:trace>
  <inkml:trace contextRef="#ctx0" brushRef="#br3" timeOffset="125138.5">3321 8215 0,'13'0'16,"26"40"-1,67 26 1,-66 0 0,39 40-1,-65-53 1,91 132 0,-78-105-1,26 25 1,13-52-1,0 27 1,-39-67 0,105 66-1,93 93 1,132 14 15,-331-160-15,40-13-1,226 159 17,-240-132-17,94 13 1,-93-40-16,0 13 16,53 1-1,-14 39 1,-65-53-1,39 93 17,-26-79-17,26-1 1,278 186 15,-225-173-15,-93 1-1,1-13 17,26-1 15,-93-26-1,0-26-30</inkml:trace>
  <inkml:trace contextRef="#ctx0" brushRef="#br3" timeOffset="125570.92">6165 10186 0,'39'93'31,"-78"-186"-31,118 213 16,-79-94-16,27 0 15,-27-12 17,0-1-17,-80 13 17,-211-12-1,199-14-16,65 0 48</inkml:trace>
  <inkml:trace contextRef="#ctx0" brushRef="#br3" timeOffset="127668.88">3321 8943 0,'26'-13'47,"0"-27"-32,14 0 1,0 1 0,92-41-1,-13-12 1,27-1 0,-133 93-1,40-13 48</inkml:trace>
  <inkml:trace contextRef="#ctx0" brushRef="#br3" timeOffset="128212.66">3995 8361 0,'13'0'78,"-13"13"-47,-26 40 1,13-40 30,-106 106-46,79-92 15,27-27 0</inkml:trace>
  <inkml:trace contextRef="#ctx0" brushRef="#br3" timeOffset="129073.73">3744 8453 0,'0'0'0,"13"0"16,27 0-1,105 0 1,-105 0 0,26 0-1,-66 27 188,0-1-187,-26 40 0,26-39-1,-27-14 1,27 0 15,-26 14 79</inkml:trace>
  <inkml:trace contextRef="#ctx0" brushRef="#br3" timeOffset="129960.32">3241 9062 0,'-26'40'16,"52"-80"-16,-118 159 31,105-106 63,40 27-63,66 26-15,-40-13-1,0-13 1,1-14-16,-54-13 15,1 1 1,-14-14 15,53 39-15,-39-12 0,12-1-1,-25-26 1,-28-39 78,14 12-79</inkml:trace>
  <inkml:trace contextRef="#ctx0" brushRef="#br3" timeOffset="130477.35">3757 9327 0,'0'0'0,"27"92"31,-1-39-15,-26-26 0,0 12-1,26 1 1,-26 0 15,-39-14 47,12-26-47,1 0 1</inkml:trace>
  <inkml:trace contextRef="#ctx0" brushRef="#br3" timeOffset="142103.79">4008 5173 0,'0'66'47,"0"-40"-31,0 318 15,0-264-15,0-28-1,0-12 1,14-40 78,-1 0-63,13-53-16,1 0 1,52-92 0,40-40 15,-106 198 63,40 93-63,-26-67-15,-1 1-1,1 13 16,-14-53 141,-13-27-140,0 1-17,13-239 16,27 67 1,-40 185-1,13 13 250</inkml:trace>
  <inkml:trace contextRef="#ctx0" brushRef="#br3" timeOffset="142723.68">4776 5040 0,'13'0'31,"27"0"0,13 0 1,-27 0-1,-13 0 31,0 0-15,-13-13-15</inkml:trace>
  <inkml:trace contextRef="#ctx0" brushRef="#br3" timeOffset="143474.64">4789 5080 0,'0'26'16,"0"1"-16,0-80 0,0 278 31,0-172-31,-13 92 16,-1-39 15,41-106 125,52 0-125,-52-13-15,-1 13 0,-13-13-1,-13-27 95,40 0-95,-40 14-15</inkml:trace>
  <inkml:trace contextRef="#ctx0" brushRef="#br3" timeOffset="144771.79">5186 5054 0,'0'0'0,"40"0"31,26 0 0,-53 0-31,-13 52 157,0 1-142,0-26 1,-13 79 0,-14-53-1,1 158 16,26-198-31,-13 27 16,13-13 156,0-14-141,-14-13 16,-65 0-16,13 0 1,0 0-1</inkml:trace>
  <inkml:trace contextRef="#ctx0" brushRef="#br3" timeOffset="146220.56">3770 6297 0,'0'13'47,"0"93"-16,0-53-15,-13 13-16,0-13 15,0-13 1,26-53 93,-13-14-93,26 14 0,1-40-1,-1 13 1,-13 27-1,1 13 48,12 0-47,-26 27-1,27-14 16,-1 0-15,-13-13 0,27 0-1,-27 13 1,14-13 0,-14 0 62,0-92-47,0 12 0,-13 54-15,14-14-1,12-13 1,-26 40 47,27-14-48</inkml:trace>
  <inkml:trace contextRef="#ctx0" brushRef="#br3" timeOffset="146874.1">4299 6271 0,'40'-53'32,"-80"106"-32,173-186 31,-80 107-16,-53 39 79,-27 106-63,14-53-15,13-39 15,-13-27 32,0 26-48</inkml:trace>
  <inkml:trace contextRef="#ctx0" brushRef="#br3" timeOffset="147867.93">4247 6641 0,'39'93'31,"-78"-186"-31,78 252 16,-26-133-1,-13 14 16,14-40 48,65-66-48,-26 39-16,-13 1 17,-27 26-1,0 40 0,53 79 0,-26-106 16,-40-79 0,13-14-31,-13-78-1,0 91 1,0 1 0,13 66 62</inkml:trace>
  <inkml:trace contextRef="#ctx0" brushRef="#br3" timeOffset="148651.6">4829 6575 0,'0'0'0,"13"-13"16,40-1 15,-53 28 47,0 12-62,0 1-16,0-1 15,0 14 1,-13-14 0,-14 1-1,1-1 1,12-13 0,54 27 109,159 39-94,-133-39-16,-27-40 1,-52 0 78,-27 0-63</inkml:trace>
  <inkml:trace contextRef="#ctx0" brushRef="#br3" timeOffset="150082.2">4180 9737 0,'27'0'16,"-27"39"15,0 67 1,-13-79-17,26-27 95,-13-14-95,53-25 1,-14 12-1,-12 14 1,-27 0 0,13 13 62,0 66-47,1-26-15,12 26 15,1-66 0,-27-53 47,0-159-46,13 146-17</inkml:trace>
  <inkml:trace contextRef="#ctx0" brushRef="#br3" timeOffset="151759.79">4498 9962 0,'26'13'31,"-26"26"-15,14-25 15,39-28 16,39-38-16,-65 38-15,-27 28 77,0 12-77,0 0 0,0 1-1,0-14-15,0 0 16,26-26 78,-26 0-79,26-14 1,41 14 0,-14-13-1,13 26 1,-66 13 78,26 27-63,-26-27 406,0 13-421,0 1 0,27-1 15,-14-26 250</inkml:trace>
  <inkml:trace contextRef="#ctx0" brushRef="#br3" timeOffset="157302.93">4458 2646 0,'0'185'47,"0"-39"-32,-13 39 17,13-198 61,0-40-93</inkml:trace>
  <inkml:trace contextRef="#ctx0" brushRef="#br3" timeOffset="157990.88">4696 2474 0,'0'0'0,"14"0"63,52 92-47,-53-78-1,-13 12 1,0 1-1,-13-27 17,-1 13-1,-12-13 0,13 0 0</inkml:trace>
  <inkml:trace contextRef="#ctx0" brushRef="#br3" timeOffset="159427.29">4299 2606 0,'0'0'0,"27"-13"16,-14 13 0,40-40-1,0 27 1,0-13 0,-27 26-1,-12 0 1,52 13 15,-53 0-15,13 13-16,-12-12 31,-1-1 0,13 27-31,1-1 31,-27-25-15,-27 65 15,27-26-15,-105 53 15,78-93-15,14-13-16,-14 26 15,-12-26 1,65-13 109,40-13-109,-52 26-16,12 0 31,40 0 0,-26 0-15,-14 26-1,67 27 17,-67-27-17,-12-26 1,-14 40 15,0 53 0,0-67-15,-40 27 15,-13 0-15,-26 0 15,-14-27-15,67-12-1,-80-14 17,53-27-32,-13-12 15,39 25 1,14-25 15,13 25 16,13-25-16,0 25-31,1 1 0</inkml:trace>
  <inkml:trace contextRef="#ctx0" brushRef="#br3" timeOffset="160789.31">5014 3307 0,'13'14'31,"14"91"0,-27-78 1,-14-27 30,28-40-31,12 40-31,0-53 16,41 0 15,-41 40 0,1 26 79,-14-13-95,-13 40 17,0 26-1,0-39-31,0 39 31,0-53-31,39-66 188,28-66-188</inkml:trace>
  <inkml:trace contextRef="#ctx0" brushRef="#br3" timeOffset="162688.14">5728 3003 0,'0'0'0,"27"0"15,39-40 1,106 40 15,-106 0-15,-26 0-1,79 0 1,-133 0 156</inkml:trace>
  <inkml:trace contextRef="#ctx0" brushRef="#br3" timeOffset="163457.22">5808 3188 0,'0'0'15,"53"0"1,-27 0-16,133 0 16,-106 0-1,26 0 1,-13 0-1,-53 0 48,1 0-47,-14-13 93,66-53-93</inkml:trace>
  <inkml:trace contextRef="#ctx0" brushRef="#br3" timeOffset="164043.6">7038 2514 0,'13'39'16,"-13"-12"-1,0 211 1,0-159 0,0 53-1,0-65 1,0-54 156,-13-13-157</inkml:trace>
  <inkml:trace contextRef="#ctx0" brushRef="#br3" timeOffset="164758.9">7104 2514 0,'13'-14'16,"40"14"15,13 0 1,-26 14-17,-14-14 126,-12 0-126</inkml:trace>
  <inkml:trace contextRef="#ctx0" brushRef="#br3" timeOffset="165546.1">7078 2778 0,'26'0'31,"14"27"-16,-27-27 1,13 0 0,41 0-1,-28 13 1,-52-13 187</inkml:trace>
  <inkml:trace contextRef="#ctx0" brushRef="#br3" timeOffset="168537.78">7382 3440 0,'0'0'0,"13"-27"31,14 1-15,-1-1 0,-13-12-1,27-14 1,-14 26 0,-12 1-16,65-80 31,-79 79-16,13 27 1,-13-13 0,13 40 77,-13 26-77,27 119 15,-1-80 1,-26-79-17,14 14 1,-1-1 46,-53-26 48,27 0-110</inkml:trace>
  <inkml:trace contextRef="#ctx0" brushRef="#br3" timeOffset="169485.36">7541 3321 0,'39'-14'156,"41"14"-125,-54 0 172,-39 0-15</inkml:trace>
  <inkml:trace contextRef="#ctx0" brushRef="#br3" timeOffset="172098.42">8427 2447 0,'-13'14'63,"-106"78"-32,66 14-15,-93 159 15,133-173-15,13-52-1,0-14-15,13 54 32,-13 26-1,0 26 0,13-79 0,27-53 1,-13 26-1,-41-26 78,1-39-109</inkml:trace>
  <inkml:trace contextRef="#ctx0" brushRef="#br3" timeOffset="173118.76">8625 2606 0,'14'0'16,"12"0"15,67 0-15,-67 0-1,54 0 1,-54 0-1,27 0 1,-27 0 0,-12 0 77,-1 0-61,-26 13 30,-14-13-46,14 0-16</inkml:trace>
  <inkml:trace contextRef="#ctx0" brushRef="#br3" timeOffset="175364.74">8639 2606 0,'13'0'140,"40"80"-124,-40-54 0,13 40-1,14-26 17,-27 0-1,1-40-31,-14 26 31,0 27 0,0-27 1,-40-26 124,-66 27-141,-53-1 17,106 1-17,14-14 17,26 13-1,-27-12 0,13 12 0,41-26 94,12 0-109,27 0 15,40 27 0,12-1 1,-25-13-1,-67-13 0,40 0 0,0 0-15,66 0 15,-106 0-15,0 0 234,1 0-172,12 0-47,-13 0-15,-26 0 140</inkml:trace>
  <inkml:trace contextRef="#ctx0" brushRef="#br3" timeOffset="179603.93">8797 3453 0,'0'13'31,"-13"66"0,0-26 0,13-13-15,26 13 15,1-53-15,13 0 15,-14 26 0,-13-26-15,-39-13 62</inkml:trace>
  <inkml:trace contextRef="#ctx0" brushRef="#br3" timeOffset="180429.25">8824 3307 0,'0'0'0</inkml:trace>
  <inkml:trace contextRef="#ctx0" brushRef="#br3" timeOffset="181872.37">9300 3307 0,'27'0'63,"-27"-26"-47,26-14-1,53-92 16,-39 105-15,0-12 0,26-27 15,-40 52-15,1-39 15,-1 14 0,1 26 0,-14-27 1,0 40 264,14 13-264,-14 27-17,27 79 17,-14 26-1,0-118-16,-26-1 126,0-13-94,-13-13 15</inkml:trace>
  <inkml:trace contextRef="#ctx0" brushRef="#br3" timeOffset="182751.8">9472 3109 0,'40'-27'32,"-14"27"-17,14 0 1,0 0 15,-27 0-15,106 14-1,-27-14 17,-78 0 61</inkml:trace>
  <inkml:trace contextRef="#ctx0" brushRef="#br3" timeOffset="183384.87">9948 3175 0,'0'0'0,"0"13"15,-13 27 1,13 13 15,0-40-15,0 14 31,13-27-16,1 0-15,-1 0 46,0 0-46,-13-40 15</inkml:trace>
  <inkml:trace contextRef="#ctx0" brushRef="#br3" timeOffset="184121.84">9935 3016 0,'13'0'47,"1"0"93</inkml:trace>
  <inkml:trace contextRef="#ctx0" brushRef="#br3" timeOffset="187615.63">10491 2871 0,'13'0'31,"0"53"-16,-13 26 1,0 53 0,0 106 15,0-224-15,27-28 77,65-105-61,-65 66-1,-14 53 47,27 14-62,39 105 15,-53-66 0,-12-53 0,-1-14 94,-13-12-109,0 0 0,40-80 15,-40 79-31,0-26 15,0 14 1,0-28 15,0-25 1,0 79-32,0-1 15,0 1 1</inkml:trace>
  <inkml:trace contextRef="#ctx0" brushRef="#br3" timeOffset="188647.76">11033 3347 0,'0'26'16,"0"1"-1,0 39 1,0-26 0,27-14-1,-14 27 1,0-53-1,0 0 17,0 0-17,1 0 1,-1 0 0,0-13 30,0-27-14</inkml:trace>
  <inkml:trace contextRef="#ctx0" brushRef="#br3" timeOffset="189150.17">11126 3109 0,'0'0'0,"13"0"31</inkml:trace>
  <inkml:trace contextRef="#ctx0" brushRef="#br3" timeOffset="190124.15">11615 2619 0,'27'14'32,"-14"12"-32,66 212 31,-26 93-16,-40-225 17,-52 0-1,-80 13 0,119-93-15,-27-26-1,1 27 17,-120 65-1,133-92-15,-27 40-1,14-27 1,26 0 78,0-52-63,13-14-16</inkml:trace>
  <inkml:trace contextRef="#ctx0" brushRef="#br3" timeOffset="206686.31">3982 3850 0,'53'0'32,"40"0"-1,52 0 0,-66 0-31,1 0 16,65 0-1,80 0 17,-79 0-1,79 0 0,185 0 0,-265 13 1,120-13-1,26 26 0,93 41 0,-93-41 1,0-26-1,26 13 0,146 0 0,-40 14 1,-92-14-1,-79-13 0,39 0 0,39 27-15,-105-14 15,0-13 0,-172 0-15,79 0 15,-79 0-31,146 13 16,-133-13 0,66 0-1,-26 0 1,79 27 15,-92-14-31,211-13 31,-198 0-31,211 13 16,-211-13 0,53 0-1,-93 0 1,-39 0-1,-14 0 64,-26 0-1,-1 0-47</inkml:trace>
  <inkml:trace contextRef="#ctx0" brushRef="#br3" timeOffset="207709.95">11946 3942 0,'13'-13'32,"-26"26"-32,53-26 31,-14 13 0,14 0-15,92 66 15,-53-13-15,-65-26-1,52-1 17,-40-13-17,93 80 16,-132-93 63,0 13-78,-14-13 15,-92 13 0,-185 27 1,172-27-1,158 14 188,1-27-219</inkml:trace>
  <inkml:trace contextRef="#ctx0" brushRef="#br3" timeOffset="208619.86">12475 3426 0,'0'80'15,"27"65"1,-14-65-1,0-27 1,-13-40 0,13-106 46,0 27-46</inkml:trace>
  <inkml:trace contextRef="#ctx0" brushRef="#br3" timeOffset="209521.95">12382 3360 0,'27'-13'63,"-14"13"-48,40 13 63,26 40-46,-52-26-17,-27-14 79,-40 26-63,27-25-15,-93-14-1,14 0 17,118 0 77,14 0-109</inkml:trace>
  <inkml:trace contextRef="#ctx0" brushRef="#br3" timeOffset="209933.64">12753 3492 0,'0'0'0,"0"80"16,-53 198 15,53-265-15,-13-40 46,13-78-46,0-67 15</inkml:trace>
  <inkml:trace contextRef="#ctx0" brushRef="#br3" timeOffset="211631.1">12674 3453 0,'0'0'16,"13"0"15,26-40 1,-25 27-1,-1 13 0,93 26 0,-40 1-15,-26-27 15,-40 13 16,0 13-16,-106 14 1,-13 0-1,66-40 0,66 0 78,27 0-77,52 26-17,1 40 32,-53-52-31,-54-14 78,1 0-63,26-27-16,-13 1 1,14 13 0,12-14-1,1 27 17,12 0-17,1 0 16,-27 0 1,40 79-1,-27-65-15,-12-14 15,12 0 0,1 0 0,26 0 1,-1-27-1,-38 1-16,12-27 1,-26 26 0,-13-39-1,-80 27 17,80 39-1,-13 0 0,-14 0-15,27 0-1,-14 0 1,14 52 31,13-25-32,-13 26 1,13-40 0,0 14-1</inkml:trace>
  <inkml:trace contextRef="#ctx0" brushRef="#br3" timeOffset="212104.53">13520 3545 0,'0'0'0,"0"186"32,0-133-32,0-1 31,0-91 63,0-14-79,0-66-15</inkml:trace>
  <inkml:trace contextRef="#ctx0" brushRef="#br3" timeOffset="212808.36">13454 3466 0,'66'-26'47,"-39"26"-31,-1 0 15,1 13 16,78 66-16,-78-66-15,-27 1 31,-27 12-16,14-13-31,-79 27 31,39-40 32,-13 0-32,66-13 31</inkml:trace>
  <inkml:trace contextRef="#ctx0" brushRef="#br3" timeOffset="213562.07">13798 3810 0,'40'-40'31,"-14"-52"-15,-13 65 0,14-12-1,26-41 1,-40 54-1,0-1 17,0 27 46,-13 13-63,14 107 1,12 65 15,-26-172-15,13 27 0,-26-40 62,13-27-63,-40-65 1</inkml:trace>
  <inkml:trace contextRef="#ctx0" brushRef="#br3" timeOffset="214056.9">13877 3651 0,'27'0'31,"-1"13"-15,-12-13-1,-1 0 1,0 0-16,40 27 16,-13-27-1,13 0 17,-27 0 77</inkml:trace>
  <inkml:trace contextRef="#ctx0" brushRef="#br3" timeOffset="-214467.56">14340 3479 0,'-79'53'31,"158"-106"-31,-198 133 16,106-41-16,-40 1 15,14 92 16,39-105-15,0 26 0,119 39 15,-106-92-15,66-13 15,-52-13-16,-27-1 1,26-13 0,1-12 15,-27 12-15,-14 27-1,-78-54 16,105 67 63,27 0-63,26 0 1,13 0-1,-66 0 47,27 0-62,-27 0-16</inkml:trace>
  <inkml:trace contextRef="#ctx0" brushRef="#br3" timeOffset="-213765.82">14658 3836 0,'13'0'62,"-13"-13"-46,0-13-16,13 13 15,1-40 1,25-14 0,14-12-1,-26 106 95,-14 131-79,0-118-15,0 53 15,-39-93 63,13-14-79,-14-52-15</inkml:trace>
  <inkml:trace contextRef="#ctx0" brushRef="#br3" timeOffset="-213359.42">14711 3731 0,'26'0'32,"14"0"-1,26 0-16,-13 13 1</inkml:trace>
  <inkml:trace contextRef="#ctx0" brushRef="#br3" timeOffset="-212802.78">15108 3598 0,'-80'53'31,"160"-106"-31,-199 159 16,79-40 0,40 0-1,26-39 1,14 13 0,-27-40-16,14 0 46,79-67-14,13 1-1,-66 13-31</inkml:trace>
  <inkml:trace contextRef="#ctx0" brushRef="#br3" timeOffset="-212089">15306 3453 0,'0'0'0,"40"13"16,-14 13 0,1-26-1,12 0 1,-39 27 109,0 66-94,0-67-15,27 27-1,-27-27 1,0-12 0,0-1-1,-13 13 1,-1-26-1,-25 14 1,26-14 0,-120 0-1,107 0 17,-1-14-17,1 1 16</inkml:trace>
  <inkml:trace contextRef="#ctx0" brushRef="#br3" timeOffset="-211346.26">15558 3731 0,'0'0'0,"39"-80"16,-12 54-1,-14-1 1,27-26 0,-27 27-1,13 79 95,14-27-95,-40 40 1,13 14 0,40 65 15,-53-131-16,0 12 1,-13-66 78,13 27-79,-13-27 1,-1 40-16</inkml:trace>
  <inkml:trace contextRef="#ctx0" brushRef="#br3" timeOffset="-210803.87">15610 3678 0,'0'0'0,"67"0"31,-15 0-16,-38 13 1,25 0 0,-25-13 93,-1 13-78,-26 1-15</inkml:trace>
  <inkml:trace contextRef="#ctx0" brushRef="#br3" timeOffset="-210051.66">15637 3770 0,'0'0'16,"0"14"-16,-27 52 15,14-13 1,0 39 15,0-65-15,13-14-1,-13-13 95,-1 0-63,14-79-16,0 26-15</inkml:trace>
  <inkml:trace contextRef="#ctx0" brushRef="#br3" timeOffset="-209066.92">15610 3598 0,'0'14'31,"0"52"-15,0-27-1,-26 107 1,13-120 0,0 14 15,-1-27-15,14 1 15,-13 12 156,13-13-155,0 0 14</inkml:trace>
  <inkml:trace contextRef="#ctx0" brushRef="#br3" timeOffset="-197692.3">8414 5503 0,'26'0'31,"1"-13"-16,-1 13 48,14 0-47,52 0 15,-25 0 0</inkml:trace>
  <inkml:trace contextRef="#ctx0" brushRef="#br3" timeOffset="-196863.28">8480 5636 0,'0'0'0,"26"0"16,1 0-1,-1 0 1,1 0-16,39 0 31,-53 0-15,0 0-1,1 0 1,-1 0 15</inkml:trace>
  <inkml:trace contextRef="#ctx0" brushRef="#br3" timeOffset="-196306.14">8903 5503 0,'0'0'0,"53"0"31,13 0 0,-39 0-15,-1 0 15,14 14 0,-40-1 63</inkml:trace>
  <inkml:trace contextRef="#ctx0" brushRef="#br3" timeOffset="-195622.93">8943 5662 0,'26'0'15,"1"0"1,13 0 15,-27 0-15,0 0-1,13 0 1,1 0 0,-14 0-1,0 13 1,1-13 15,-28 14 47,1-14-47</inkml:trace>
  <inkml:trace contextRef="#ctx0" brushRef="#br3" timeOffset="-194820.72">9565 5318 0,'0'106'31,"0"-212"-31,0 331 16,0-146-1,0-39 1,0 0-16,-27-14 15,27 14 17,0-14 15,13-26 15,14 0-31,26 0 1,13 0-1,-53 0 47,14 0-62,-14 0 15,-26 14 16,-14-14-32</inkml:trace>
  <inkml:trace contextRef="#ctx0" brushRef="#br3" timeOffset="-194236.99">9618 5543 0,'0'0'0,"26"0"16,14 0-1,39 0 1,-66 0 0,1 0-1,-14-13 126,0 0-126</inkml:trace>
  <inkml:trace contextRef="#ctx0" brushRef="#br3" timeOffset="-193444.72">9604 5305 0,'14'0'16,"-1"0"0,13 0-1,-12 0 1,25 0 15,-26 0 0,40 0 1,-39 0-32</inkml:trace>
  <inkml:trace contextRef="#ctx0" brushRef="#br3" timeOffset="-192275.52">9803 5847 0,'13'-13'16,"-26"26"-16,92-92 15,-66 79 1,80-66 15,-93 79 250,0 53-265,0 27 15,0-14 0</inkml:trace>
  <inkml:trace contextRef="#ctx0" brushRef="#br3" timeOffset="-188016.65">7064 5622 0,'0'0'0,"27"14"31,13 39 1,-27-40-17,0-13 32,0 0-31,0 0 15,-13-13 16,53-93-16,-53 79-31,27 14 16,-27 0-1,0 0-15</inkml:trace>
  <inkml:trace contextRef="#ctx0" brushRef="#br3" timeOffset="-187077.27">7078 6297 0,'26'27'15,"1"78"17,-1-105 30,-26-13 1,13 13-48,-13-13 1,0-14-1,0-12 17,13 26-17,1-14 1</inkml:trace>
  <inkml:trace contextRef="#ctx0" brushRef="#br3" timeOffset="-185835.17">6932 7276 0,'0'0'16,"27"26"30,-1-12-30,-26-1-16,26 0 31,-26 0-15,0 1-16,14-14 78,12-40-47,-26 27-31,66-53 32,-79 66 155</inkml:trace>
  <inkml:trace contextRef="#ctx0" brushRef="#br3" timeOffset="-184189.92">6654 10425 0,'0'0'0,"14"0"16,-1 0 15,0 0 16,0 0-32,0 0 17,27 0-1,-13-53 0,-1-27 0,-26 54-15,13 39 140,0-13-140</inkml:trace>
  <inkml:trace contextRef="#ctx0" brushRef="#br3" timeOffset="-183083.11">6707 10279 0,'0'13'109,"0"80"-78,27-53 0</inkml:trace>
  <inkml:trace contextRef="#ctx0" brushRef="#br3" timeOffset="-171804.54">9856 5040 0,'-14'0'47,"1"0"-16,-26 0 0,-1 0-15,27 0-1,-14 0 1,-12 0 0,-1 0-1,-13 0 1,26 14 0,1-1-16,0 13 31,26-13 0,-27 1-15,-79 78 15,40-26 0,40 14 0,-14-40-15,40-1 15,-26-12-31,12 65 32,-25-39-17,39-26-15,-14 26 31,14-40 1,0 13-17,0 54 17,27-14-1,-1-40 0,27 27 0,-26 0-15,52 0 0,-26-27-1,-27-12 1,1 12-16,39 1 31,13 12 0,107-12 1,-41-27-1,-66-40 0,41-26 0,-28 13 1,-52 13-1,-40 27-31,66-66 31,-26 13-15,-27 39-1,27-39 1,-27 26 0,13 1-1,-12-14 1,-14 0-1,26-27 1,-26-25 0,0 78-1,-13-66 1,0 54 0,13 26-1,-53-54 1,39 41-16,1 13 15,-66-40 1,52 26 15,14 27 1,-40 0-17,0-13 1,-53-13-1,1 12 1,-15 14 0,28 0 15,65 0-15,-39 27-1,40-27 1,-27 26 15,40-26-15,-1 0 15,1 27-31</inkml:trace>
  <inkml:trace contextRef="#ctx0" brushRef="#br3" timeOffset="-155347.95">4194 5067 0,'-40'0'47,"-26"-66"-16,0-27 1,-14 53-1,-52-79-16,-14 40 17,41 13-1,-1 13 0,-26 26 0,-199-26-15,40 53 15,225 0-15,39 0 0,-26 0-1,27 0 1,-1 0-1,-12 0 1,12 0 0,14 0-1,0 0 1,26 0 62,0 0-78</inkml:trace>
  <inkml:trace contextRef="#ctx0" brushRef="#br3" timeOffset="-154504.28">2553 4233 0,'0'0'0,"-211"40"32,78 0-17,14 13 17,119-40 124,27 40-141,105 185 17,93-13-1,-212-212 0</inkml:trace>
  <inkml:trace contextRef="#ctx0" brushRef="#br3" timeOffset="-153031.52">556 3188 0,'0'13'16,"0"27"-1,13 92 1,-13 54-1,0-160 1,0 1 0,26-14 46,1 13-46,224-13 15,-172-13-15,-12 0-1</inkml:trace>
  <inkml:trace contextRef="#ctx0" brushRef="#br3" timeOffset="-152256.05">1191 3664 0,'39'40'31,"-78"-80"-31,105 93 16,-53-39-1,13-14 1,14 0 15,66-67 0,-80-12 1,-26 0-1,-39-27 0,-1 40 0,40 53-15,-13 13 15,0 0 0,-93 13 1,53 53-1,26-13 0,41 0 0,-14-27 1,39-13 46</inkml:trace>
  <inkml:trace contextRef="#ctx0" brushRef="#br3" timeOffset="-151448.46">2103 3321 0,'0'0'16,"-66"52"-1,53-52 1,13 27 15,13 26 0,27-14-15,-14-12 0,27-14-1,13 0 1,27 14-1,-80-1-15,-26 1 79,-40-1-48,0 1-16,-13-14 1,13-13 0,-13 0-1,26 0 1,27 0 0,-13 0 62,-14 26-63</inkml:trace>
  <inkml:trace contextRef="#ctx0" brushRef="#br3" timeOffset="-150611.16">556 3889 0,'26'0'31,"14"0"0,-14 0 0,1 0-15,-1 0 0,1 27-1,52-27 17</inkml:trace>
  <inkml:trace contextRef="#ctx0" brushRef="#br3" timeOffset="-149862.99">542 4048 0,'0'0'0,"0"53"16,0 93 15,0-80 0,14-66 63,-1 13-78,66-13 15,1 26 0,-67-26 0,13-13 47,40 13-62</inkml:trace>
  <inkml:trace contextRef="#ctx0" brushRef="#br3" timeOffset="-148933.42">873 4233 0,'0'0'0,"27"66"31,-1-39-15,-13-27 15,0 0 0,1 0-15,52-40 15,0 1-15,-26-67 15,-40 53 0,0-53-15,0 66 15,0 14 16,-53 26 0,-53 0-32,53 40 17,13 39-1,27-53-16,-13 14 1,26-27 0,-14 53-1,14-26 17,0-27-1,27-13 47</inkml:trace>
  <inkml:trace contextRef="#ctx0" brushRef="#br3" timeOffset="-148465.52">1217 4260 0,'0'0'0,"0"53"16,0-27 0,0 40-1,27-39-15,-14 26 16,13-67 78</inkml:trace>
  <inkml:trace contextRef="#ctx0" brushRef="#br3" timeOffset="-147659.89">1389 4273 0,'27'-40'31,"12"1"-15,-12-14-16,79-13 31,-40 26 0,-66 27 32,0 39 46,0 93-78,0-92-15,0 52 15,-14-79 141,14-13-141,0 0-31</inkml:trace>
  <inkml:trace contextRef="#ctx0" brushRef="#br3" timeOffset="-146533.25">1852 3889 0,'13'0'31,"14"0"-15,39 40 15,-53-40 0,0 13 47,-13 1-62,0 25 0,0 1-1,0 92 16,0-105-15,0 26 0,-26 66 15,26-106-15,0 0-1,0 0 16,0 1-15,-13-14 62,-27 0-47,27 0-15,-40 0 0,0-14-1,13 14 17,14 0-1,-1 0 0,14 0 47</inkml:trace>
  <inkml:trace contextRef="#ctx0" brushRef="#br3" timeOffset="-145705.04">503 4604 0,'0'0'0,"39"-13"31,-25 13 0,52-14 0,-40 14 1,-13 0-17,1 0 16</inkml:trace>
  <inkml:trace contextRef="#ctx0" brushRef="#br3" timeOffset="-145079.39">516 4789 0,'0'0'0,"0"119"31,-13-53-16,13-39 1,-14 39 0,14-53-1,14-13 32,25 0-31,-12 0-1,-14 0 1,14-13 15,-1 0 1,0-14 30,-26 14-46</inkml:trace>
  <inkml:trace contextRef="#ctx0" brushRef="#br3" timeOffset="-144671.12">728 4855 0,'39'0'32,"-25"0"-17,12 0 1,27 13 0,-27-13-1</inkml:trace>
  <inkml:trace contextRef="#ctx0" brushRef="#br3" timeOffset="-143867.78">992 4868 0,'0'0'0,"13"-26"16,1 26-1,65-93 16,-13 54 1,-53 52 108,-13 93-108,0-1-1,0-78-16,0-1 17</inkml:trace>
  <inkml:trace contextRef="#ctx0" brushRef="#br3" timeOffset="-143472">1389 5054 0,'0'0'0,"0"26"16,0 14-16,0-14 16,0 54-1,13-54 17,-13-13 14,0 0-14</inkml:trace>
  <inkml:trace contextRef="#ctx0" brushRef="#br3" timeOffset="-142767.84">1614 4948 0,'0'0'0,"26"-27"16,1 1 0,39-14-1,66-39 16,-118 65-15,-14 1 15,0 93 79,-27 12-95,14-26-15,0-26 16,13-13 0,0-1-1,-14-26 95,14-13-95,0-40-15</inkml:trace>
  <inkml:trace contextRef="#ctx0" brushRef="#br3" timeOffset="-141655.39">1998 4657 0,'13'0'16,"0"0"0,0 0-16,14 0 15,12 26 1,-25-26-1,-14 53 142,0 13-142,0 146 17,0-80-1,13-79 0,-13-40 0,0 1 79,-53-14-79,13 0 0,27 0-15,0 0-16,-14 26 31,14-26 0,-13 0 1,12 0-32</inkml:trace>
  <inkml:trace contextRef="#ctx0" brushRef="#br3" timeOffset="-140192.46">582 5675 0,'0'0'0,"13"0"31,27-39 0,26 12 0,-13 27 1,-26 0-1,-1 0 0,14 40 0,-40-14 1,0 1-1,0 65 0,-27-78 0,1-14-15,13 0 0,-27 0-1,13 0 1,-26-14-1,40-12 1,0-1 0,0 27-1,13-26 1,0 0 0,0-14-1,0-26 1,0 39-1,53-39 1,-27 13 0,1 40-1,-1-13 17,1 26-17,-1-14 1,-13 14-1,67-13 1,-54 13 0,14 0-1,-27 0 17,-13 40 61,0-14-93</inkml:trace>
  <inkml:trace contextRef="#ctx0" brushRef="#br3" timeOffset="-139625.56">1138 5556 0,'0'0'16,"13"0"15,40-13 0,66 26 0,0 14 1,-145-27 46,-14 0-63</inkml:trace>
  <inkml:trace contextRef="#ctx0" brushRef="#br3" timeOffset="-139017.54">1217 5622 0,'27'0'47,"-1"27"-32,0-14 1,94 14 0,-54-14 15,-53-13 0,0 0 0,-13-13 48,-13 13-48</inkml:trace>
  <inkml:trace contextRef="#ctx0" brushRef="#br3" timeOffset="-138129.45">1680 5702 0,'0'-53'15,"13"53"1,14-53 0,52-26-1,-52 52 1,-14 1-1,27-1 1,-14 27 0,-26 13 171,0 14-171,0 52-1,0 40 1,0-26 0,0-67-1,0 1-15,-13-27 16,13 13 0,-13-13 140,13-13-156</inkml:trace>
  <inkml:trace contextRef="#ctx0" brushRef="#br3" timeOffset="-134332.15">2130 3281 0,'0'0'0,"40"-27"47,-40 14-16,52-27 0,-12 14 0,-13 0-15,-14 26 31,0 0-32,27 0 17,-27 0-17,13 13 17,1 13-1,13 1-16,-14-27 17,-26 26-1,13-13 0,-13 1 0,14 25 1,-1-25-17,-13-1 17,-13-13 30,-1 0-46,1-13-16</inkml:trace>
  <inkml:trace contextRef="#ctx0" brushRef="#br3" timeOffset="-124785.91">7250 2368 0,'0'-13'63,"26"-14"-32,14-65 0,26-67 1,-26 40-1,-14 53 0,0 0 0,1-27 1,-14 27-1,0 26 0,-13 14-15</inkml:trace>
  <inkml:trace contextRef="#ctx0" brushRef="#br3" timeOffset="-123716.02">7408 1680 0,'80'-119'31,"-41"93"0,14-1-15,40-26 15,-14-26-15,-26 66 31,-53 26 109,0 212-125,0-146-15,0 159-1,13-211 17</inkml:trace>
  <inkml:trace contextRef="#ctx0" brushRef="#br3" timeOffset="-104599.88">8004 701 0,'-40'40'156,"-13"0"-140,27-14-16,-1-13 16,1 14-1,26-14 48,-27 27-32,27-27 32,0 13-48,13 1 1,27-1-1,92 54 17,-13-14-1,-105-66-15,-1 26 46,-13 1-46,0 12 15,0-12-15,-13-27 15,-27 0 0,14 0-15,-120 0 15,120-13 0,12 13 32</inkml:trace>
  <inkml:trace contextRef="#ctx0" brushRef="#br3" timeOffset="-103955.16">8427 1032 0,'0'0'0,"0"92"16,13 28 15,0-107 1,-13-40 46,0 1-78</inkml:trace>
  <inkml:trace contextRef="#ctx0" brushRef="#br3" timeOffset="-103566.58">8440 900 0,'13'0'31,"1"0"-31</inkml:trace>
  <inkml:trace contextRef="#ctx0" brushRef="#br3" timeOffset="-102617.6">8705 979 0,'-66'93'32,"132"-186"-32,-185 291 31,132-131 0,27-54 0,26-53 1,40-53-1,-80 41 0,-26 78 94,-13 80-94,13 13 1,0 13-1,0-52 0,-27-80 0,-12 0 1,-107-40-1,14-106-16</inkml:trace>
  <inkml:trace contextRef="#ctx0" brushRef="#br3" timeOffset="-101908.7">8744 979 0,'14'0'15,"25"0"17,14 0-17,-39 13 48,-1 93-32,0-80-15,0 14-1,-13-13 1,-13-27 78,13-40-79</inkml:trace>
  <inkml:trace contextRef="#ctx0" brushRef="#br3" timeOffset="-100902.27">9115 1098 0,'0'93'16,"0"-186"-16,0 278 31,0-172-15,0-26 46,13-40-46,27-39-1,-14 52 17,1 53 46,-1 40-63,-26-40 1,0 106 15,0-105-15,66-67 62,53-80-47,-52 67-31,-28 40 16,1-1 0,-27 54 46,-13 52-31,0-66-31,0 14 16,0-1 0,-13-26 109</inkml:trace>
  <inkml:trace contextRef="#ctx0" brushRef="#br3" timeOffset="-100221.41">9829 1138 0,'0'0'0,"0"26"16,13 14-1,40 26 16,-39-66-15,12 0 31,40-40-31,27-66 15,-80 54 0,-13-1 0,-79 13 1,-1 0-1,1 67 0,79-1-15,-27 54 15,27-67 47,40-13-62</inkml:trace>
  <inkml:trace contextRef="#ctx0" brushRef="#br3" timeOffset="-99651.46">10292 1045 0,'0'0'0,"0"27"16,0-1-1,0 27 1,0-40 0,0 0-1,-13-13 63,-13 0-62,-1-39 0</inkml:trace>
  <inkml:trace contextRef="#ctx0" brushRef="#br3" timeOffset="-99407.47">10279 886 0,'0'0'0,"13"0"94,14 0-78,-14 0-16</inkml:trace>
  <inkml:trace contextRef="#ctx0" brushRef="#br3" timeOffset="-98802.09">10478 1098 0,'0'0'0,"0"26"16,0 1 0,13 26 15,0-53 0,0 0-15,27-106 15,-40 53-15,-53-13 15,0 66 0,40 0 0,0 66-15</inkml:trace>
  <inkml:trace contextRef="#ctx0" brushRef="#br3" timeOffset="-98127.95">10583 1098 0,'14'0'32,"-28"0"-32,41-26 31,12-67-16,28-39 32,-28 39-31,14 40 0,-53 66 77,-13 40-61,-40 185-17,40-92 16,26-146-15,0 0 15,40-27 1,-26 14-17,26-53 1,-40 40-1</inkml:trace>
  <inkml:trace contextRef="#ctx0" brushRef="#br3" timeOffset="-97657.09">11139 1138 0,'0'0'0,"0"92"16,0-12-1,0-41 1,0 1 0,0 13-1,-27-13 1,14-40 0,0 0-16,-13 13 15</inkml:trace>
  <inkml:trace contextRef="#ctx0" brushRef="#br3" timeOffset="-95272.13">11814 741 0,'0'0'0,"0"145"31,0 67-15,0-80 15,0-105 1,-14-1-1,-38-65 31,104-67-15,-25 13-16,-14-66 16,14 93-31,-1 27 31,-13-1-32,-13 27 48,-13-14-32,0 27 0,0 0 16,13 0 47,52-26-31,-38 26-48,-1 0 1,40 13-1,26 53 1,-39-39 0,-27-14-1,-13 0-15,0 0 78,-66 27-46,53-40-17,-53 13 1,-1-13 15,41 0-15,-40 0-1,26-13 1,27 13 31</inkml:trace>
  <inkml:trace contextRef="#ctx0" brushRef="#br3" timeOffset="-94381.18">12316 754 0,'0'0'16,"27"66"15,-1-53-31,1 27 31,-1-27 1,-13-13-17,1-13 17,65-79-1,-79 78-16,13 1 1,-26-66 15,-27 52 1,1 27-1,12 0-16,-26 0 17,27 13 30,13 1-46</inkml:trace>
  <inkml:trace contextRef="#ctx0" brushRef="#br3" timeOffset="-93699.94">12607 767 0,'0'0'0,"14"0"16,12-26-1,27-14 1,66-92 15,-106 105-15,14-92 15,-27 106-15,0 40 78,-13 171-63,13-132-16,13 66 17,53-118-1,-26-14-15,39 0 15,-66 0-16,-13-27-15,0-52 32,0 26-17</inkml:trace>
  <inkml:trace contextRef="#ctx0" brushRef="#br3" timeOffset="-92926.55">13097 609 0,'40'39'31,"-80"-78"-31,119 131 15,-26-39 1,-26-26 0,-1-54 62,-13-52-47,1 39-15,-14 27 15,13 13 94,-66 66-94,-79 198 0,52-131 1,80-107-1,-13-26 78,53-79-77,-14 66-32</inkml:trace>
  <inkml:trace contextRef="#ctx0" brushRef="#br3" timeOffset="-92409.85">13652 794 0,'0'0'0,"0"26"16,0 54 0,0-41-1,0 14 1,0 0-1,0-26 32,0-14-15,0 0-32</inkml:trace>
  <inkml:trace contextRef="#ctx0" brushRef="#br3" timeOffset="-89488.84">14327 516 0,'0'0'0,"0"40"15,0 52 16,0-52 1,13-53 93,40-80-94,-53 80-31,27-27 31,-1 40 0,1-26 16,79 39-15,-80-13-1</inkml:trace>
  <inkml:trace contextRef="#ctx0" brushRef="#br3" timeOffset="-86937.13">14698 542 0,'39'0'31,"-78"0"-31,92 0 16,-40 0-1,-13-39 63,26-54-46,-26 80 30,-13 13 1,0 13-32,-14 14-15,-39 78 15,66-38 0,0-54-31,0 26 16,0 1 15,0-27-31,0 1 16,13-14-1,14 0 1,-1 0 31,1 0-47,26-40 15,-14 0 1,14 1 0,-40 12-1,27-26 1,-27-13-1,1 40 1,-14-27 0,0 26-16,0-12 15,0 25 1,0-12 0,0-1 77,26 27 17,-26 27-79,0-1-15,0 14-1,0-14 1,0 41-1,0 52 1,0-106 0,0 0-1,0 14 1,27-1 15,-1-26 0,0 0 1,-12-13-17,-1 13 1,0 0 0,0-27-1,14-26 1,-1 0-1,-12 14 17,-14 26 46,0-1-63,0 41 79,0-1-78,0 93 15,0-92-15,0-14-16,13 0 15,-13 0 1,13 1 0,13-14-1,14 0 16,-13 0-15,-1 0 15,-26-27 16,0 1-31,0-40-1,0 26 1,27 66 218,-1 27-218,-13-13 0,0 13-1,1 26 17,-1-79-17,13-13 48,1 13-48,-27-13 126</inkml:trace>
  <inkml:trace contextRef="#ctx0" brushRef="#br3" timeOffset="-86303.28">15835 741 0,'0'0'0,"0"13"15,14 14 1,-14 52 0,0-53-1</inkml:trace>
  <inkml:trace contextRef="#ctx0" brushRef="#br3" timeOffset="-85459.19">16245 556 0,'0'0'0,"80"39"31,-41-12 0,-12-27 1,39-27-1,-53-39 0,-13 53 0,-39 0 1,-41-1-17,54 14 1,-1 0-1,-12 0 1,12 27 0,-13 92-1,27-66 17,13-13-17,0-1 1,0-12-1,0-14 17,0 0-17,40 0 1,-27-13 0,0 0-1,1 0 1,12 0-1,40-13 1,-39 0 0,26-27-16</inkml:trace>
  <inkml:trace contextRef="#ctx0" brushRef="#br3" timeOffset="-84998.55">16695 489 0,'0'0'0,"53"53"16,-26-26 0,26 26-1,-14 13 1,-26-40-1</inkml:trace>
  <inkml:trace contextRef="#ctx0" brushRef="#br3" timeOffset="-84535.74">16999 489 0,'-66'27'16,"132"-54"-16,-185 80 15,40-13 1,13-13 0,0 25-16,-67 41 15,120-93 17,40-40 93,-1 40-110</inkml:trace>
  <inkml:trace contextRef="#ctx0" brushRef="#br3" timeOffset="-84109.41">16973 688 0,'0'0'16,"0"132"-1,0-92 1,0 52-1,0 28 1,-13-120 47,-14-40-32,27-211 0</inkml:trace>
  <inkml:trace contextRef="#ctx0" brushRef="#br3" timeOffset="-83512.96">17026 622 0,'13'-27'32,"0"14"-17,27 0 1,-13 13-1,-14 13 64,26 53-48,-39-26-16,0 13 17,0-27-1,-26 1 0,-80-27 0,40 13 1,53-13 30,-14 0-46</inkml:trace>
  <inkml:trace contextRef="#ctx0" brushRef="#br3" timeOffset="-83010.64">17502 807 0,'0'0'0,"13"0"31,14 13 78</inkml:trace>
  <inkml:trace contextRef="#ctx0" brushRef="#br3" timeOffset="-82595.92">17793 807 0,'13'0'47,"1"0"31,12 13-62</inkml:trace>
  <inkml:trace contextRef="#ctx0" brushRef="#br3" timeOffset="-82223.41">18137 794 0,'0'13'93,"27"13"-77,-1 1-16</inkml:trace>
  <inkml:trace contextRef="#ctx0" brushRef="#br3" timeOffset="-55287.83">10107 5450 0,'27'0'63,"-14"0"-32,53-13 0,172-66 1,40 66-1,-172 13-15,52 0 15,-78-27 0,39 27 0,53 0 1</inkml:trace>
  <inkml:trace contextRef="#ctx0" brushRef="#br3" timeOffset="-54442.7">11218 5186 0,'14'0'31,"12"0"1,-13-13-17,14 13-15,-1 0 32,-13 0-1,54 0 31,-1 66-30,-53-66-32,-13 26 93,-66 80-61,13-79-17,-159 65 16,186-65 1</inkml:trace>
  <inkml:trace contextRef="#ctx0" brushRef="#br3" timeOffset="-51908.25">12012 5173 0,'13'0'62,"-13"53"-15,0 13-16,-13 13-15,-13 14 15,12-67-15,67-26 124,0 0-124,53-40 15,-119 40 126,0-26-142</inkml:trace>
  <inkml:trace contextRef="#ctx0" brushRef="#br3" timeOffset="-51362.71">12065 5278 0,'13'0'31,"-26"0"-31,53-26 32,-27 26-1,0 0 0,0 0-15,1 0 15,-14-13-31,53 0 31,-53-1 0</inkml:trace>
  <inkml:trace contextRef="#ctx0" brushRef="#br3" timeOffset="-50832.32">12078 5133 0,'0'0'0,"40"0"31,-14 0-15,-12 0-1,52-13 1,-40-14 62,-13 27-62,27 0-1</inkml:trace>
  <inkml:trace contextRef="#ctx0" brushRef="#br3" timeOffset="-50414.79">12409 5199 0,'0'0'0,"-13"93"16,13-67 0,-14 27-1,14-40 1,-13-13 31,0 0-16,-27-13-15</inkml:trace>
  <inkml:trace contextRef="#ctx0" brushRef="#br3" timeOffset="-49380.92">12488 5001 0,'0'-27'31,"14"27"-16,-1 0-15,0 0 16,0 13 47,40 80-32,-40-80-16,14 106 17,-40-92-1,-40 52 0,39-79-15,-38 13 15,38-13 16,-12 0-16,39 0 125,40 27-124,0 52-1,0-13 0,-27-26 0,-39-40 48,-27 0-48,27 0-31</inkml:trace>
  <inkml:trace contextRef="#ctx0" brushRef="#br3" timeOffset="-48549.93">12488 5054 0,'0'13'31,"-13"40"-15,-119 198 15,79-92 0,40-93 0,13-53-15,0 0 0,-14-13 62,14-79-63,40 53 1</inkml:trace>
  <inkml:trace contextRef="#ctx0" brushRef="#br3" timeOffset="-48014.48">13018 5212 0,'13'14'16,"13"-14"-1,14 26 1,13 0-1,-53 1 64,0-14-48</inkml:trace>
  <inkml:trace contextRef="#ctx0" brushRef="#br3" timeOffset="-47314.62">12898 5424 0,'0'0'0,"93"0"31,-66 0-16,39 13 1,-53-13 0,0 0-1,0 0 17,14 0-1,79 27 0,-120-27 125</inkml:trace>
  <inkml:trace contextRef="#ctx0" brushRef="#br3" timeOffset="-46773.03">13031 5331 0,'13'-13'78,"-13"0"-47,0 0-31</inkml:trace>
  <inkml:trace contextRef="#ctx0" brushRef="#br3" timeOffset="-45952.32">12965 5278 0,'0'0'0,"53"0"31,-40 0-15,13 14-1,40-1 1,-26 0-1,26 14 1,-39-14 0,26-13-1</inkml:trace>
  <inkml:trace contextRef="#ctx0" brushRef="#br3" timeOffset="-44037.84">13824 5186 0,'0'13'31,"0"40"-15,0 53-1,0-93 1,0 14-1,0-14 1,-13-13 31,13 13-31</inkml:trace>
  <inkml:trace contextRef="#ctx0" brushRef="#br3" timeOffset="-42744.91">13758 5093 0,'27'0'32,"-27"-13"14,26 13-14,-13 0-32,14 0 31,-14 0 0,53 66 0,-39-39 1,-27-1-1,-40 40 0,-79-26 0,93-27 1,39-13 108,66 13-108,14 14-1,-27-27-16,-66 26 48,26 1-32,-26 12 0,0-25-15,-39 39 15,12-53-15,-105 26 15,13-26 0,79-53 1,27 27-1,13-14 0,13 27-15,0 0-1</inkml:trace>
  <inkml:trace contextRef="#ctx0" brushRef="#br3" timeOffset="-41911.24">14168 5583 0,'0'-14'32,"0"28"-32,67-107 31,-41 53 0,-26 80 157,-26 92-157,12-52 0,14-67 0,0-26 32,14-27-47,-1-13-1</inkml:trace>
  <inkml:trace contextRef="#ctx0" brushRef="#br3" timeOffset="-41349.38">14499 5318 0,'13'0'31,"1"0"-15,39 0 0,-27 27-1,133-1 1,-120-26 15</inkml:trace>
  <inkml:trace contextRef="#ctx0" brushRef="#br3" timeOffset="-39952.15">15121 5199 0,'0'13'46,"0"14"-30,0 26 0,-40 185 15,14-199-15,26-25 15,13-14 31,27 0-46,-27 0 0,0 0-1,14 0 1,-14 0 15,-40 0 125</inkml:trace>
  <inkml:trace contextRef="#ctx0" brushRef="#br3" timeOffset="-39350.9">15081 5437 0,'40'0'31,"39"0"1,-52 13-17,-1-13 16,-13 0 16,-39 0 47</inkml:trace>
  <inkml:trace contextRef="#ctx0" brushRef="#br3" timeOffset="-38831.82">15187 5199 0,'0'0'31,"66"0"0,-53 0 0,1 0 16,12 0-16</inkml:trace>
  <inkml:trace contextRef="#ctx0" brushRef="#br3" timeOffset="-37801.1">15452 5675 0,'66'-39'16,"40"25"15,-53 14-15,-40 0 0,-13-26-1,0 79 110,0 13-109,-13-40-1,-1 27 1,1-26 0,0-1-1,0-12 95,-1-1-79,-12-13-31</inkml:trace>
  <inkml:trace contextRef="#ctx0" brushRef="#br3" timeOffset="-35907.08">11919 4895 0,'0'0'0,"0"92"31,0 14-16,0-40 1,0 67 0,0 12-1,-26-26 1,0 0 0,-1-53-1,14-13 1,13-39-1,13-14 110,53 13-109,0-13 0,397 53 15,-251-40-15,-119 0-1,476 27 16,-14-27 1,-198-13-1,-52 27 0,211 12 0,-120-26 1,-197 1-1,-146-14-15,-27 0-1,80 13 1,66-13 15,-119 0-15,-40 0 93,14 0-93,-27-40 62,0-66-47,13-185 0,27 14 1,-40 224-1,26 53 47,-26 26-47</inkml:trace>
  <inkml:trace contextRef="#ctx0" brushRef="#br3" timeOffset="42887.47">8176 12687 0,'-27'0'32,"14"0"-1,-14 0-16,14 0 1,-26-27 0,-54 14-1,40 13 1,-66 0 0,26 0-1,54 0 1,-27 0-1,-1 0 1,-52 0 0,66 0-1,-92 0 1,13 0 0,-186 0 15,265 0-16,-119 0 1,-159 0 15,265 0-15,-26 0 0,-54 0 15,54 0 0,-173-13 0,93 0-15,93 13 0,-239 0 15,226 0-16,39 0 1,-212 0 15,172 0-15,41 0 0,-200 0 15,146 0 0,-105 13 0,105-13-15,66 0 0,-211 0 15,132 0-16,53 0 1,-120 0 15,173 0 1</inkml:trace>
  <inkml:trace contextRef="#ctx0" brushRef="#br3" timeOffset="43743.4">3400 12382 0,'-79'14'32,"-160"12"-17,134-13 1,12 1-16,14-1 16,-80 13 15,146-26 0,13 14 16,-14 12-16,28 0 32,39 14-48,66 13 17,0 53-1,-66-66 0,66-80 63</inkml:trace>
  <inkml:trace contextRef="#ctx0" brushRef="#br3" timeOffset="50917.96">8824 12594 0,'0'0'0,"0"40"16,0 79-1,13 0 1,0-26 15,-13-107 47</inkml:trace>
  <inkml:trace contextRef="#ctx0" brushRef="#br3" timeOffset="51826.46">8784 12713 0,'27'0'109,"12"0"-93,67 13 0,-66-13 15,-40 27 31,0-1-15,0-12-31,-27 12 0,-26 14-1,27-14-15,-40 14 31,53-27-15,-1-13-16,1 0 31,-13 0 1,39 0 14,-13-13-30,0 0-16,26-14 31,-26 14-15,27 0-16</inkml:trace>
  <inkml:trace contextRef="#ctx0" brushRef="#br3" timeOffset="52763.31">8824 12885 0,'0'40'31,"0"13"-15,0 13-1,0-53 1,0 0-16,0 1 16,0 78 15,0-65-16,0-1 1</inkml:trace>
  <inkml:trace contextRef="#ctx0" brushRef="#br3" timeOffset="53180.27">9168 12965 0,'0'0'16,"0"224"15,0-144 0,0-93 32,0-40-48,13 0-15,0-13 0</inkml:trace>
  <inkml:trace contextRef="#ctx0" brushRef="#br3" timeOffset="54266.17">9181 12779 0,'0'27'0,"0"-54"16,13 1 0,27-27 15,-27 66 31,53 80-30,-52-67-1,-14 1-16,0-14 1,0 27 15,-27-1-15,-65 28 15,52-67-15,27 0 15,13 13 0,-27-13 1,40 0 14,27 0-14,-27 0-17,40 13 1,13 93 15,-39-93-15,-27 0-1,13 0 1,-13 1 15,-26-14 1,12 0-17,1 0 1,13-27 15</inkml:trace>
  <inkml:trace contextRef="#ctx0" brushRef="#br3" timeOffset="54930.03">9432 13044 0,'0'0'0,"14"0"16,39 26-1,-1 14 1,15 13-1,-14-40 1,-27-66 31,40-92-16,-66 118-15,0-65 15,0 79-31,-13-1 16,0-12-1,-67 13 17,54 13-17,-27 39 32,-66 14-16,53 0 1,66-40-1,79 27 0,-13 0 0,-39-40-31</inkml:trace>
  <inkml:trace contextRef="#ctx0" brushRef="#br3" timeOffset="55387.18">10028 13044 0,'0'0'0,"0"119"16,0-13 15,0-93 0,-14-106 16,14-105-16,0 158-31</inkml:trace>
  <inkml:trace contextRef="#ctx0" brushRef="#br3" timeOffset="55967.38">10001 12859 0,'13'0'125,"14"0"-109,79 0-1,-40 53 1,-66-27 46,0-13-46,0 1 0,-13-1-1,-1 13 1,-12-26 0,26 14-1,-26-14 1,-1 0-1,1 0 1,-27-27 0,39 1-1,-12 26 1</inkml:trace>
  <inkml:trace contextRef="#ctx0" brushRef="#br3" timeOffset="56665.9">10332 13282 0,'13'-13'16,"14"-53"15,-27 39-15,0-39 0,26-13-1,-13 26 1,14-13-1,-27 39-15,13 1 16,-13 39 78,0 40-79,13 79 1,14-13 0,-1-66-1,-26-13 1</inkml:trace>
  <inkml:trace contextRef="#ctx0" brushRef="#br3" timeOffset="57092.68">10491 13137 0,'0'0'0,"13"0"32,13 0-1,-12 0-15,39 0-1,-40 0 1,53-40 93</inkml:trace>
  <inkml:trace contextRef="#ctx0" brushRef="#br3" timeOffset="58060.77">11073 12898 0,'-53'0'15,"106"0"-15,-133 14 16,14 39-1,-13 79 17,79-106-17,13 107 17,14-107-1,12-26 0,41-53 0,-14 13 1,-53 27-17,-13 0 1,0-13-16,0-1 15,-40-65 17,14 78-17,39 28 79,80 38-63,13-38 1,-40-14-1,-80 0 16,-12-14-32,0 1-15</inkml:trace>
  <inkml:trace contextRef="#ctx0" brushRef="#br3" timeOffset="58775.96">10398 13110 0,'0'0'0,"40"-26"16,0 26 0,-14 0-1,0 0-15,54 13 16,-80 0 46,-13-13-46</inkml:trace>
  <inkml:trace contextRef="#ctx0" brushRef="#br3" timeOffset="59639.2">11351 13282 0,'0'0'15,"13"-13"1,0 13 0,27-66-1,-27 39 1,80-171 15,-67 158-15,-13 27-1,1-14 1,-14 41 93,13 184-77,-13-105-17,0-67 1,0 27 15,0-40 32,-13-39-48,-14-14 1</inkml:trace>
  <inkml:trace contextRef="#ctx0" brushRef="#br3" timeOffset="59983.99">11523 13176 0,'0'0'0,"53"0"16,-14 0-1,27 13 17,-79-13 30</inkml:trace>
  <inkml:trace contextRef="#ctx0" brushRef="#br3" timeOffset="60540.92">11999 12938 0,'0'0'0,"-27"0"15,-65 66 1,26-52 0,13 52-1,53-27 1,13 14-1,0-53 1,0 13-16,27 14 16,13-27-1,79 0 1,-79 0 0,27 0-1,-1-93 16,-79 67-15,0-1 0,-13 1-16</inkml:trace>
  <inkml:trace contextRef="#ctx0" brushRef="#br3" timeOffset="61118.16">12263 12898 0,'67'0'31,"-41"14"-31,-119-28 0,212 28 16,-79-14 0,-27 0-1,-26 0 63,13 79-46,-13 119-1,0 1 0,-1-133-15,-12-66 15,-80 0 0,40-40-15,13 14-16,53-1 31,0 14-15</inkml:trace>
  <inkml:trace contextRef="#ctx0" brushRef="#br3" timeOffset="61812.49">12726 13242 0,'0'-26'31,"0"52"-31,14-52 32,65-80-1,-26 66-16,53-39 17,-93 53-1,-13 79 47,13 13-62,-13 132 15,14-92-15,-28-106 62,-39 26-47</inkml:trace>
  <inkml:trace contextRef="#ctx0" brushRef="#br3" timeOffset="62414.16">12779 13150 0,'0'0'0,"27"0"15,-1 0-15,186 26 16,-40 1 15,-185-27 79,13 13-110</inkml:trace>
  <inkml:trace contextRef="#ctx0" brushRef="#br3" timeOffset="63150.45">12846 13229 0,'0'0'15,"-40"66"1,27-52 15,13-1 0,0 0 16,-27 0-31</inkml:trace>
  <inkml:trace contextRef="#ctx0" brushRef="#br3" timeOffset="64043.87">12793 13189 0,'-14'0'31,"-25"40"0,-1-13-15,14-14 0,-14 27 15,27-40 0,13 26 0</inkml:trace>
  <inkml:trace contextRef="#ctx0" brushRef="#br3" timeOffset="65767.64">13957 12991 0,'0'0'0,"0"40"16,0 79-1,0 79 1,0-185 15,0-52 32,39-14-32,-39 40-16,14-1 32,12 14-15,67 106-1,-40-40 0,-40-66 0,0-13 1,0-13-17,1-133 16,-1 106-15,-13 0 0,0-66-1,0 40 17,0 65-17</inkml:trace>
  <inkml:trace contextRef="#ctx0" brushRef="#br3" timeOffset="66605.85">14698 12978 0,'-67'0'63,"1"0"-32,66 26 0,0 1 1,0 26-17,27-27 16,-27 14-15,13-40 0,0 53-1,0-40 17,-13 0 46,0 0-47,-13-13-15,-40 14-1,-53-1 16,80-13 1,26-27-1</inkml:trace>
  <inkml:trace contextRef="#ctx0" brushRef="#br3" timeOffset="67168.08">15015 13044 0,'0'145'31,"0"-52"-15,0-53-16,0-14 15,0 1 1,0-14 31,-26-13-16,26-40 0</inkml:trace>
  <inkml:trace contextRef="#ctx0" brushRef="#br3" timeOffset="67697.92">14856 12978 0,'93'0'16,"92"0"15,-145 0-15,26 0 0,-53-13-1,-26 13 48,0 0-48,0 0 1,13 13-16</inkml:trace>
  <inkml:trace contextRef="#ctx0" brushRef="#br3" timeOffset="68232.87">15399 13123 0,'0'0'0,"0"27"16,0 12-1,-13 120 1,13-106 15,13 0 0,-13-26-15,26-27 0,1 0-1,39 0 1,0 0-1,-13-14 1,-40 14 0,-13-13 15,0-27-15,0 14-1</inkml:trace>
  <inkml:trace contextRef="#ctx0" brushRef="#br3" timeOffset="68729.47">15425 13256 0,'13'0'15,"-26"0"-15,66 0 16,0 0 0,-13 0-1,13 0 16,-67 0 79</inkml:trace>
  <inkml:trace contextRef="#ctx0" brushRef="#br3" timeOffset="69214.39">15452 13084 0,'0'0'0,"92"-27"31,173 27 0,-239 0-15,-26 13 93</inkml:trace>
  <inkml:trace contextRef="#ctx0" brushRef="#br3" timeOffset="70134.95">16087 13150 0,'-27'0'63,"-79"66"-32,67 40 0,39-27 0,0-52-31,13-27 32,93 0-1,-53 0-31,132-40 31,-145-26 0,-40 53-31</inkml:trace>
  <inkml:trace contextRef="#ctx0" brushRef="#br3" timeOffset="70669.1">16510 13097 0,'0'0'0,"185"106"31,-185-93-15,-66 53 15,-27-13 0,80-53-15,53 40 46,53 26-30,-67-66-17,40 13 1,-53-13 31,1-13-32</inkml:trace>
  <inkml:trace contextRef="#ctx0" brushRef="#br3" timeOffset="71961.85">16920 13322 0,'0'0'0,"-13"39"16,0-12-16,-1-1 31,14-52 94,0 13-110,0-40 1,0-27 0,0 54 15,0-1 0,14 27 204,12 0-204,1 14-16,-14-1 1,53 106 15,-13-53 1,-40-53-17,0 1 16,1-14-15,12 0 78,-26-40-32,13-53-30,-13 40-32,0-39 31,0 65 0,27 80 32</inkml:trace>
  <inkml:trace contextRef="#ctx0" brushRef="#br3" timeOffset="72822">17423 13375 0,'13'-14'140,"27"-118"-108,-14 66-1,-26 40 0,27 26 94,12 79-109,1 14 15,13 12 0,-53-91-31,0-1 141,-13-13-141</inkml:trace>
  <inkml:trace contextRef="#ctx0" brushRef="#br3" timeOffset="73401.11">17502 13282 0,'0'0'0,"27"13"15,26 1 1,13-1 0,-40-13-1,-26 13 141,-40 27-124</inkml:trace>
  <inkml:trace contextRef="#ctx0" brushRef="#br3" timeOffset="82310.16">3188 11562 0,'0'14'406,"0"38"-375,-26-25-15,26-1-1,0 1 95,0-14-95,0 66 17,0-52-17,0-14-15,0 0 16,0 14-16,0-1 16,0 1-1,13-14 1,-13 27-1,0-1 1,0-12 15,0-1 16,26-26 31,-26-13-46,40-40-1,0-53 0,-14 93-15,-12 0 15,-1 0 0,0 13 47,0 0-46,53 52-1,14 68 0,12-41 0,-92-106 47,0-52-31,27 26-31,-27 13 15,26-39 0,-13-13 1,27-14-1,-13 26 0,-27 14 0,0 40 1,0 39 108,26-13-124</inkml:trace>
  <inkml:trace contextRef="#ctx0" brushRef="#br3" timeOffset="83689.28">4114 11615 0,'14'53'32,"-14"-26"-17,0 12 1,0 80 15,0-105 16,-14-14 62,1 0-77</inkml:trace>
  <inkml:trace contextRef="#ctx0" brushRef="#br3" timeOffset="84403.08">4075 11721 0,'26'0'31,"-52"0"-31,65 0 16,-12 0 15,-1 0 31,-13 0-30,27 0-1</inkml:trace>
  <inkml:trace contextRef="#ctx0" brushRef="#br3" timeOffset="84915.83">4445 11668 0,'13'0'16,"-26"0"-16,53 0 15,-14-26 1,27 39-1,79 0 17,-52 14-1,-94-27 63</inkml:trace>
  <inkml:trace contextRef="#ctx0" brushRef="#br3" timeOffset="86131.05">4419 11827 0,'13'0'47,"53"13"-16,27 27 1,-54-40-1,-26 0 16,40 0-16,27 0 0,-67 0 32,53 0-48,-39 0 17,-41 0 124</inkml:trace>
  <inkml:trace contextRef="#ctx0" brushRef="#br3" timeOffset="87638">5675 11496 0,'0'0'0,"-53"-26"31,0 26 0,27 0 16,-146 132-15,119-79-1,53 0 0,0 53 0,0-27 1,0-53-17,53 27 16,53 27 1,-27-80-1,27 0-15,-53 0 15,26 0-16,-79-13 110</inkml:trace>
  <inkml:trace contextRef="#ctx0" brushRef="#br3" timeOffset="88519.7">6072 11509 0,'0'0'0,"13"0"16,1 0-16,12 0 15,1 0 1,-1 0 0,27 0 31,-27 14-32,-26-1 1</inkml:trace>
  <inkml:trace contextRef="#ctx0" brushRef="#br3" timeOffset="89640.33">6059 11549 0,'13'93'16,"0"-67"0,-13 27-1,14 0 1,-14-13 0,0-1-1,0-25-15,0-1 31,0 26 63,0-25-78,0 25-1,0-25 1,0-1 15,0 13 1,39 1 108,-12-27-124,39 0-1,-26 0 1,-14 0 0,1 0-1,52 13 1,-53-13 0,1 0-1,-40 13 126</inkml:trace>
  <inkml:trace contextRef="#ctx0" brushRef="#br3" timeOffset="91835.05">6760 11562 0,'-13'0'32,"13"27"-1,0 26-16,0-27 1,0 27 0,0-13-1,26 26 1,-12-66 0,-14 13-1,0 0 1</inkml:trace>
  <inkml:trace contextRef="#ctx0" brushRef="#br3" timeOffset="93137.39">6707 11576 0,'27'-27'32,"12"27"-1,-12-26-15,12 26-1,-25 0 1,12 0-16,27 26 31,-53-13 0,0 40 1,-79 13-1,52-39-16,-26-1 1,27 1 0,-1-27-1,27 13 95,14-13-79,39 0-15,-27 13-1,27 14 1,53-14 15,-106 0-15,13-13 15,-13 13 47,0 1-62,-13-1-1,0 13 17,-80 1-1,-13-27 0,80 0 0,12-14-15,14-12 31,14 13-32,-14-14 1</inkml:trace>
  <inkml:trace contextRef="#ctx0" brushRef="#br3" timeOffset="93687.42">7210 11933 0,'0'53'31,"0"-106"-31,13 225 32</inkml:trace>
  <inkml:trace contextRef="#ctx0" brushRef="#br3" timeOffset="94770.68">7157 12025 0,'13'0'16,"0"0"15,1-26 0,25-1 0,-39 14-15,14-13 31,-1 12-16</inkml:trace>
  <inkml:trace contextRef="#ctx0" brushRef="#br3" timeOffset="95387.01">7567 11959 0,'0'13'16,"0"27"0,0 13-1,0-27 1,0 14 15,-13-27 63</inkml:trace>
  <inkml:trace contextRef="#ctx0" brushRef="#br3" timeOffset="96602.84">8057 11351 0,'0'39'16,"0"14"-1,0 146 1,-14-160 0,14 14-1,0-26 1,0-14 31,0 0-32,0 0 1,0 1 0,14-14 15,-1 0 0,0 0-15,27 0 15,-27 13-15,27-13-1,-14 13 1,1-13-1,-41 0 79</inkml:trace>
  <inkml:trace contextRef="#ctx0" brushRef="#br3" timeOffset="97108.82">8070 11615 0,'0'0'0,"13"0"15,0 0-15,14 0 16,92 27 15,-119-14 94</inkml:trace>
  <inkml:trace contextRef="#ctx0" brushRef="#br3" timeOffset="97638.36">8136 11390 0,'0'0'0,"26"0"15,1 0 1,52 14 15,-79-1 78,13 0-93</inkml:trace>
  <inkml:trace contextRef="#ctx0" brushRef="#br3" timeOffset="97996.46">8401 11576 0,'0'79'31,"0"-158"-31,0 237 31,0-131-31,0-14 63,-14-13-32</inkml:trace>
  <inkml:trace contextRef="#ctx0" brushRef="#br3" timeOffset="99087.58">8387 11456 0,'0'0'0,"27"0"32,52 14-1,-39 12 31,-14 1-46,1-1 0,-27-13 30,0 27-14,-14-14-1,1-26-15,-26 27-1,-80 26 16,105-53-15,-25 0 47,52-13 46,0 13-93,14 0 15,25 13 0,-52 13-15,27 14-1,26 13 17,-27-53 30,-13 0 1,1 0-63</inkml:trace>
  <inkml:trace contextRef="#ctx0" brushRef="#br3" timeOffset="99539.45">8771 11867 0,'0'0'0,"0"66"32,0 26-1,0-65 0,-13-27 0,-1 0 1</inkml:trace>
  <inkml:trace contextRef="#ctx0" brushRef="#br3" timeOffset="127838.07">9485 11536 0,'-13'0'62,"0"40"1,0 12-32,13-25-15,0 39 15,26-53-15,1 1-1,-1-14 1,-13 0 15,0 0 0,27-27 1,-27 27-32,14-53 31,-1 13 0,-26 27-15,0-13 15,0-14 0,0 14-15,-13 26 15,0-27-15,-40 1 15,40 26 0,-27 0 32,0 13-32,40 0 16,0 27-31</inkml:trace>
  <inkml:trace contextRef="#ctx0" brushRef="#br3" timeOffset="129226.86">9578 11734 0,'13'0'78,"0"-13"-47,27-40 1,13 0-1,0 14 0,-40-1-15,27-53 15,-27-13 0,13 80-31,-12-40 31,-14 53-15,0-1 15,0 41 47,-53 65-46,26-65-32,-12 92 31,25 26 0,28-131 0,-1-14 1,0 0-1,0 0-31,1 0 16,-1 0 30,-26 0 48</inkml:trace>
  <inkml:trace contextRef="#ctx0" brushRef="#br3" timeOffset="130057.58">9287 11814 0,'0'0'0,"13"-14"16,27 14 0,13 0-1,13 14-15,13-1 16,212 13-1,-225-26-15,-39 0 16,-14 0 0</inkml:trace>
  <inkml:trace contextRef="#ctx0" brushRef="#br3" timeOffset="130899.15">9393 12025 0,'-80'53'31,"160"-106"-31,-173 133 16,80-67 0,-14 27-1,27-1 1,14 41 15,12-67-15,1-13 15,12-13 0,1-80 1,-67-13-1,1 67-16,13 39 48,-40 39-32</inkml:trace>
  <inkml:trace contextRef="#ctx0" brushRef="#br3" timeOffset="131484.16">9406 11867 0,'0'0'16,"-13"119"15,-14-27 0,27 1 1,0-53-1,13-40-16,40 26 17,-26-26-17,-1 0 1,1 0 0,-1-13-1,-26 0 1</inkml:trace>
  <inkml:trace contextRef="#ctx0" brushRef="#br3" timeOffset="132014.91">9737 12025 0,'0'0'0,"26"27"15,-13-14-15,14 27 16,26 52-1,-40-65 1,0-27 0</inkml:trace>
  <inkml:trace contextRef="#ctx0" brushRef="#br3" timeOffset="132539.11">9882 12012 0,'-26'66'31,"12"-39"-31,-25-1 32,12 1-1,14-1 0,0-26 0,-27 27 1,40-41 46</inkml:trace>
  <inkml:trace contextRef="#ctx0" brushRef="#br3" timeOffset="133454.74">10266 11615 0,'0'0'0,"0"66"16,0 120-1,13 38 17,-13-197-1,13-54 47,1 1-78</inkml:trace>
  <inkml:trace contextRef="#ctx0" brushRef="#br3" timeOffset="133993.2">10358 11576 0,'0'0'0,"53"-14"31,-26 14 0,26 0 1,-53 14 14</inkml:trace>
  <inkml:trace contextRef="#ctx0" brushRef="#br3" timeOffset="134434.99">10411 11774 0,'0'0'0,"40"26"16,-13-26 0,39 14-1,-27-1 1,-52 0 46,-13-13-62</inkml:trace>
  <inkml:trace contextRef="#ctx0" brushRef="#br3" timeOffset="135175.94">10597 12144 0,'0'-13'32,"66"-79"-1,-27 39-15,-39 26-1,40 14 1,-27 66 124,1 13-124,-14-26-16,0-14 16,26 1-1,-26-14 1,-40-13 78</inkml:trace>
  <inkml:trace contextRef="#ctx0" brushRef="#br3" timeOffset="135653.44">10583 12078 0,'53'0'31,"0"0"-15,53 13 0,-80 1 15,-26-1 63</inkml:trace>
  <inkml:trace contextRef="#ctx0" brushRef="#br3" timeOffset="138662.62">11311 11324 0,'13'0'15,"53"0"1,-39 0-1,52 0 17,-79 27 155,0 131-156,0 81 1,0-41-1,0-79 0,0 13 0,-26-52 1,12-54 46,-25-26-16,12 0-30,-92 0-1,-119-13 0,146-14 0,78 27 1,41 0 30,-1 14-46</inkml:trace>
  <inkml:trace contextRef="#ctx0" brushRef="#br3" timeOffset="139919.68">10279 11800 0,'27'0'31,"-54"0"-31,67 0 16,26 0 15,-40 0-15,1 14-16,-1-14 15,54 13 16,-54-13 1,1 0 30,-14 0 1,13 26-48,27 1 17,-66-27 46,-14 0-78</inkml:trace>
  <inkml:trace contextRef="#ctx0" brushRef="#br3" timeOffset="140873.94">10358 11602 0,'0'0'0,"14"0"16,-1 0-1,13-13 1,1 13-1,39 0 1,-13 0 0,0 0-1,-27 0 1,-13 0 0,1 13 30,-1-13-30,-26 0 218</inkml:trace>
  <inkml:trace contextRef="#ctx0" brushRef="#br3" timeOffset="142169.13">10266 11615 0,'13'0'15,"0"0"63</inkml:trace>
  <inkml:trace contextRef="#ctx0" brushRef="#br3" timeOffset="145713.32">11192 11284 0,'-13'0'31,"-14"0"-15,-13 0-1,-12 53 16,52-26 48,0-1-48,0-12 31,52 12-30,-12 0-17,66 14 16,-93-40 1,0 0 15,1 0-16,-1 0 0</inkml:trace>
  <inkml:trace contextRef="#ctx0" brushRef="#br3" timeOffset="146451.91">11232 11364 0,'0'0'0,"13"-27"15,0 14-15,13-13 16,27-1-1,80-12 1,131-54 0,-184 66-1,12-12 1,-12 26 0,12 13-1,27 0 1,-92 0-1,65 0 1,-39 26 0,-26-26-1,26 26 1,-40-26-16,13 0 16,-26 14 77</inkml:trace>
  <inkml:trace contextRef="#ctx0" brushRef="#br3" timeOffset="147427.15">12991 11020 0,'0'0'0,"-26"26"16,-27 40 15,39-52 0,28 12 0,52-26 1,-40 0-1,1-26 0,-27-67 0,-40 53 1,40 67 46,-26 52-47,26-52-31,0-1 16,13 67 15,-13-67-31,0-13 31,0 1 0,-40-1 1,-39 0-1,52-13-16,14-13 1,0-66 15</inkml:trace>
  <inkml:trace contextRef="#ctx0" brushRef="#br3" timeOffset="148147.41">13242 11086 0,'0'0'15,"0"79"1,0-52-16,0-14 31,0-26 16,40-27-31,26-26 15,-53 66-16,14 0-15,-1-26 16,14 26 0,-27 0 46,53 92-31,-39-65-15</inkml:trace>
  <inkml:trace contextRef="#ctx0" brushRef="#br3" timeOffset="149620.06">13745 11033 0,'-53'53'47,"40"-40"-31,0 0-1,-1 1 1,1-14 0,13 13-1,0 0-15,0 0 31,27 1 1,-1-14-1,1 0 0,12-40-15,1-39 15,-40 26-15,0 26-1,26 93 110,-12-39-109,-1-1 0,66 27 15,-65-53-16,12 0 17,53-40-1,-52 54 125,26 12-125,-40-26-15,106 13 15,-106-13-31,40 0 32,-26-39-17,-27-1 16,-14-26 1,-12 26-32,-40 14 31,0 26 0,13 39-15,0 1 15,40-27 0,26-13 32</inkml:trace>
  <inkml:trace contextRef="#ctx0" brushRef="#br3" timeOffset="150154.44">14486 10716 0,'0'0'0,"0"13"16,-13 146-1,-40-14 16,40-79 1,-1-53-1,14 14 16</inkml:trace>
  <inkml:trace contextRef="#ctx0" brushRef="#br3" timeOffset="150591.66">14764 11046 0,'0'0'0,"0"27"16,0-1 0,-13 67-1,-1-93 95</inkml:trace>
  <inkml:trace contextRef="#ctx0" brushRef="#br3" timeOffset="150970.99">14856 10901 0,'0'0'0,"0"-13"47</inkml:trace>
  <inkml:trace contextRef="#ctx0" brushRef="#br3" timeOffset="151672.66">14989 11112 0,'0'0'0,"26"-13"31,27 13 0,-53-13 1,26-66-1,-26 65-16,-39 14 64,-1 67-48,40-28-16,-13-12 17,13 12-1,13-39 0,0 0 16,1 0-16,-1 0-31</inkml:trace>
  <inkml:trace contextRef="#ctx0" brushRef="#br3" timeOffset="152432.18">15187 11112 0,'0'53'31,"0"-106"-31,0 120 16,0-54 15,53-26 32,-13-27-48,39 0 17,-52 53 30,-1 14-31,-13 52 1,-13-39-1,-26 0 0,26-27 0,0-26 16,53-27-31</inkml:trace>
  <inkml:trace contextRef="#ctx0" brushRef="#br3" timeOffset="152905.9">15782 10954 0,'0'106'32,"0"-212"-32,-39 370 31,39-211 0,0-26 0,39-14 1,80-53-1,-52 1 0,-67 25-31</inkml:trace>
  <inkml:trace contextRef="#ctx0" brushRef="#br3" timeOffset="153644.53">15703 11086 0,'0'0'0,"40"0"32,39 0-1,-39 0-15,52 0-1,-52 0 1,-40 13 109,-13-13-110</inkml:trace>
  <inkml:trace contextRef="#ctx0" brushRef="#br3" timeOffset="156215.73">12647 11324 0,'66'0'63,"424"0"-32,-318 0-15,317 0-1,27 0 1,-304 0-1,132-13 1,-305 13 0,-12 0-1,13 0 1,158 0 15,-105 0-31,-14 0 16,67 0-1,-54 0 1,-39 0-16,13 0 16,-39 0-1,-1 0 1,-13 13-16,27-13 16,-14 0 15,1 13-16,158 1 1,-119-14 0,14 0-1,-80 26 142</inkml:trace>
  <inkml:trace contextRef="#ctx0" brushRef="#br3" timeOffset="180325.56">4008 11734 0,'14'0'31,"-1"0"16,13 14-16,-12-14-15,-1 0-1,13 0 48,-12 0-16,25-14-16,-26 14 0,1 0 0,-1 0-15,0 0 0,0 0 15,1 0 0,12 0 63</inkml:trace>
  <inkml:trace contextRef="#ctx0" brushRef="#br3" timeOffset="-193250.8">4855 4710 0,'-40'-40'63,"14"40"-48,-53-40 1,52 40 0,-65 0-1,25 0 1,-12 0-1,53 0 1,-27 27 0,0-1-1,-27 14 1,54-14 0,-67 40-1,80-52 1,-66 39-1,26-1 17,26-12-1,14-27-15,0 14-1,-14 13 1,1-1-1,13-12 1,-14 26 0,-12 0-1,-1 13 1,13-13 0,14-53-1,0 53 1,-14-40-1,27 26 1,0-12 0,0-14-1,14 66 1,39-12 15,-53-54-15,79 13 15,-79 1-15,26-27-1,94 53 1,-94-27 0,14 1-1,-27-27 1,40 26-1,39-13 1,27 1 15,-66-14-15,80 0 0,25 0-1,-91 0 1,78 0-1,-79 0 64,67-14-64,65-39 16,-145 40-15,-27 13-16,1-13 16,26 0-1,0-40 1,-14 13 0,1 0-1,-14 1 1,41-27 15,-41 39-15,-26 1-1,13-93 17,-13 105-17,0-39 1,-39-66 15,-1 66-15,27 40-1,-80-106 17,67 66-17,12 27 1,-105-67 15,80 80-15,12 0-1,-79-53 17,53 66-17,14 0 1,-199-27 15,132 27 0,0 0 1,-66 27-1,146-14 0</inkml:trace>
  <inkml:trace contextRef="#ctx0" brushRef="#br3" timeOffset="-190643.94">4048 3784 0,'0'66'31,"0"-27"-15,0-25-16</inkml:trace>
  <inkml:trace contextRef="#ctx0" brushRef="#br3" timeOffset="-190339.95">4114 3863 0,'0'0'0</inkml:trace>
  <inkml:trace contextRef="#ctx0" brushRef="#br3" timeOffset="-178929.75">9538 5331 0,'0'27'16,"0"52"15,-13 14 0,0-27 1,-14 0-1,27-39-16,-26-1 17,26 0-17,0 1 17,0-14-1,0 14-16,13-41 79,0 14 16,40 14-79,-40-14 0,1 0 0,92 13 16,-93-13-31,0 0 46,-39 0 79</inkml:trace>
  <inkml:trace contextRef="#ctx0" brushRef="#br3" timeOffset="-178090.7">9472 5543 0,'0'0'0,"13"0"32,27-13-1,39 13 0,-52 13 0,-14-13 1,14 0-1,-27-26 141</inkml:trace>
  <inkml:trace contextRef="#ctx0" brushRef="#br3" timeOffset="-177363.31">9565 5331 0,'13'0'16,"0"0"0,14-13-1,39 13 1,-53 0-1,40 0 1,-40 0 15,0 0 32,-13-13-48</inkml:trace>
  <inkml:trace contextRef="#ctx0" brushRef="#br3" timeOffset="-173051.38">16378 7686 0,'0'27'31,"0"171"-15,0 93 15,26-212 1,14-52-1,92-14 0,-92-13-15,26 0-1,-40-13 1,-12 13-16,-14-13 94,13-1-79,-13 1 1</inkml:trace>
  <inkml:trace contextRef="#ctx0" brushRef="#br3" timeOffset="-172426.43">16378 7990 0,'0'0'0,"158"0"31,-78 14-15,12-14 0,-39 13 15,-66-13 47</inkml:trace>
  <inkml:trace contextRef="#ctx0" brushRef="#br3" timeOffset="-171892.19">16444 7686 0,'0'0'0,"132"0"31,-66-26 0,-39 26 32,171 13-32,-158-13-15</inkml:trace>
  <inkml:trace contextRef="#ctx0" brushRef="#br3" timeOffset="-171439">16986 7832 0,'0'0'0,"0"53"15,0 92 17,0-105-17,0-14 17,0-13-17,0 1 16</inkml:trace>
  <inkml:trace contextRef="#ctx0" brushRef="#br3" timeOffset="-170689.19">16999 7739 0,'0'0'0,"40"-40"31,0 14-15,0-1 15,12 41 47,-25-1-46,-27 13-17,0 41 1,0-15 31,-13-25-32,-14 13 17,14-40-17,-66 13 17,39-13-17,40-13 32,0-1-31,0 1-1</inkml:trace>
  <inkml:trace contextRef="#ctx0" brushRef="#br3" timeOffset="-169929.29">17357 7990 0,'0'0'0,"0"80"15,0-27 16,26-27-15,-13-26 15,-13 13-15,40-13-16,-40 14 16,106-14-1,-93 0 1,14 0-1,-1-27-15,53-39 32,-65 26-17,-14-26 1,0 13 0,-14 27-1,1-1-15,-66-52 31,-40 79 1,39 66-1,41-13-15,-1 66 15,40-106 0,66 40 0,133-53-15</inkml:trace>
  <inkml:trace contextRef="#ctx0" brushRef="#br3" timeOffset="-169503.12">18005 7911 0,'-40'146'31,"27"-80"-31,66-278 0,-119 530 31,79-239-15,27-92 62,-14-14-62</inkml:trace>
  <inkml:trace contextRef="#ctx0" brushRef="#br3" timeOffset="-168968.41">18150 8096 0,'0'0'0,"0"13"16,-92 54-1,-67 12 1,133-79 0,-1 26-1,80-12 48,-26-1-48,25-13 1,28 26 0,-1-12-1,-66-14 1,27 13 0,-13-13 46,-1 0-62</inkml:trace>
  <inkml:trace contextRef="#ctx0" brushRef="#br3" timeOffset="-168279.91">18428 8268 0,'0'-79'15,"13"26"16,1 26-15,-1 27-16,0-26 16,27-14-1,0 14 1,-14-1 0,-13 14-16,0-13 31,14 26 31,-14-27-30,-13 54 61,13-1-77,14 173 0,-14-80-1,-13-80 1,0-25-1,13-14 1,-13 13 15,-26-13 1,-1 0-17</inkml:trace>
  <inkml:trace contextRef="#ctx0" brushRef="#br3" timeOffset="-167778.86">18481 8123 0,'0'-14'15,"40"14"17,0 0-17,-14 0 63,80 0-46,-80 14-17,14-14 1</inkml:trace>
  <inkml:trace contextRef="#ctx0" brushRef="#br3" timeOffset="-167337.36">19010 8096 0,'14'0'16,"38"-13"15,15 13 1,-41 13 14,14 0-30,26 1 0</inkml:trace>
  <inkml:trace contextRef="#ctx0" brushRef="#br3" timeOffset="-166819.99">19050 8229 0,'0'0'16,"13"-27"-1,14 27-15,52 0 32,-52 0-32,-1 0 31,27 0 63,26 0-79</inkml:trace>
  <inkml:trace contextRef="#ctx0" brushRef="#br3" timeOffset="-166394.98">19751 8083 0,'0'0'16,"0"185"15,0-119 0,0-52 0</inkml:trace>
  <inkml:trace contextRef="#ctx0" brushRef="#br3" timeOffset="-165653.35">19685 7898 0,'0'0'0,"40"-27"16,13 1-1,13-1 1,-40 27-1,27-13 1,0 13 31,0 40-31,-40-14 15,0-12-16,1 52 17,-14-40-17,-27 1 1,1-14 0,-27 13-1,40-12 1,-40-14-1,26 0 1,-26 0 0,27 0-1,13-14 1</inkml:trace>
  <inkml:trace contextRef="#ctx0" brushRef="#br3" timeOffset="-165205.4">20585 8123 0,'0'0'16,"0"132"15,0-106-31,0 14 32,0-27-1,-14-13 16</inkml:trace>
  <inkml:trace contextRef="#ctx0" brushRef="#br3" timeOffset="-164685.07">20545 8215 0,'-40'-13'0,"146"40"16,-172-41-16,211 41 31,-131-27 47,12 0 0,1-13-47,39-1-15</inkml:trace>
  <inkml:trace contextRef="#ctx0" brushRef="#br3" timeOffset="-164254.54">21140 8109 0,'0'0'0,"13"146"15,-13 0 16,0-133 1,27-26 30,-1-14-46,-12 1-16</inkml:trace>
  <inkml:trace contextRef="#ctx0" brushRef="#br3" timeOffset="-163483.63">21087 8043 0,'0'-39'31,"14"25"-15,25-25-1,14-1 1,13 40-1,0-26 1,-52 26 0,12 0-1,1 13 32,-1 13-31,-13 1-1,0 52 1,-13-26 15,0-27-15,-13-26-16,-40 40 31,14-27-15,-54-13-1,-92 0 1,185 14 15,13-28 47,14 14-78</inkml:trace>
  <inkml:trace contextRef="#ctx0" brushRef="#br3" timeOffset="-162281.59">21696 8057 0,'0'39'15,"0"-12"1,0 65 0,0-39-1,0 66 1,0-53 15,0-52-15,53-80 78,-27 13-79,-13 26-15,1 1 16,12-1-1,-26 14 17,13 13 15,27 53-32,-40-27 1,27 1-1,12 13 1,14-14 15,-40 0 1,14-39 46,-27-13-16,0 13-46,0-133 15,0 67-15,0 26-1,0-27 17</inkml:trace>
  <inkml:trace contextRef="#ctx0" brushRef="#br3" timeOffset="-160806.3">16272 8652 0,'185'26'31,"-370"-52"-31,582 66 16,-93-27-1,278 0 17,-119 0-1,-251 0-16,343 27 17,54-40-1,-1 0 0,-303 13-15,52-13 15,-185 0 0,-13 0-15,171 0 15,-237 0-15,-67 0 15,54 0 0,12 0-15,-39 0-16,93 0 31,-53 0-15,-41 0 15,-25 14 32,92-14-32,-53 0 0,-66 26 125,-40 1-140</inkml:trace>
  <inkml:trace contextRef="#ctx0" brushRef="#br3" timeOffset="-159057.62">17449 9406 0,'0'0'0,"0"53"16,-13 0-1,13 79 1,0-53 0,0-65 15,-26-1 0</inkml:trace>
  <inkml:trace contextRef="#ctx0" brushRef="#br3" timeOffset="-158081.43">17449 9287 0,'53'13'31,"0"106"1,13-13-1,0 13 0,-26-79-15,26 26 15,-66-106 110,0-79-110,27 27 0,-14 12 0,0 40-15,0 14 78</inkml:trace>
  <inkml:trace contextRef="#ctx0" brushRef="#br3" timeOffset="-157379.58">18098 9234 0,'0'0'0,"0"-13"31,0 0-31,13-14 16,66 27 15,-52 0-16,25 0 1,1 40 0,-13-27-1,26 40 17,-66-27-17,0 1 1,0 39-1,-13-53 1,-53 67 0,39-41-1,1-12 1,-1-27 0,27 53-1,0-27 16,40 14 1,-27-40-17,1 0-15,-1 13 47,13 0-31</inkml:trace>
  <inkml:trace contextRef="#ctx0" brushRef="#br3" timeOffset="-156439.86">18336 9909 0,'0'0'0,"0"-14"15,53 14 32,-14 0-31,-12 0 0,-1 14-1,1-1-15,-27 0 16,0 0-1,26 14 1,-26-1 0,0-13-1,0 14 1,-13-1 0,-40 1 15,-40-1 0,54-26-15,39-13 62,0-27-47,0 14 0,13 26 1,0 0-1,0 0-16,1 40 17,-14 65-1</inkml:trace>
  <inkml:trace contextRef="#ctx0" brushRef="#br3" timeOffset="-155449.28">16814 10054 0,'27'0'15,"-14"0"1,40 0-16,53 0 16,211 40-1,371-40 1,-516 0 0,-53 0-16,-132 13 187</inkml:trace>
  <inkml:trace contextRef="#ctx0" brushRef="#br3" timeOffset="-149049.35">20386 9432 0,'13'0'125,"54"14"-109,-41-14 0,106 53 15,-105-14-15,-1-39-1,-26 13 16,-13 40-15,-13-26 0,-27 26 15,26-53-31,-52 0 31,26-27-15,0 1-1,26-1 17,27 14-1,0-13-31,14-14 0</inkml:trace>
  <inkml:trace contextRef="#ctx0" brushRef="#br3" timeOffset="-148126.99">20426 9366 0,'0'-53'31,"0"-39"0,13 39-15,-13 40 15,13 13 0,1-14 16,12 14-16,53 14 1,-12 12-17,-28-26 17,-52 27 124</inkml:trace>
  <inkml:trace contextRef="#ctx0" brushRef="#br3" timeOffset="-147134.15">20148 10067 0,'0'14'172,"0"-1"-157,13 40 1,-13 26 0,0 67 15,0-120-15,0 14-1,0-27 1,53-53 93,-26 1-93</inkml:trace>
  <inkml:trace contextRef="#ctx0" brushRef="#br3" timeOffset="-146347.62">20439 10319 0,'0'79'31,"0"-158"-31,27 251 31,52-106 1,-39-66-17,65 13 17,-12-92-1,-53-1 0,-40 1 0,-14 26 1,1 0-1,0 53 0,-40-26 0,0 26-15,-53 0 15,14 13 0,92 40 1,0 0-1,0-40 0,0 40 0,0-27-15,0-12-16</inkml:trace>
  <inkml:trace contextRef="#ctx0" brushRef="#br3" timeOffset="-145278.98">20161 10954 0,'27'0'31,"12"26"-15,-25-26-1,-14 27 1,26-14 0,-26 13-1,13-26-15,-13 27 32,-39-1-17,-1 1 1,0-27-1,1 0 1,52 39 78,26-25-79,1-1-15,0 13 16,52 14 0,-52 13 15,-40-40 0,-53 27 0,40-14-15,-27-26 0,-39 0-1,39 0 1,27 0-16,-13-13 16,26-13 77,39-14-77,1 40-16,13 0 16,13 0-16</inkml:trace>
  <inkml:trace contextRef="#ctx0" brushRef="#br3" timeOffset="-144331.18">20558 11139 0,'0'0'0,"13"-27"78,1 27-62,12-26-16,53 26 31,-52 0-16,-1 0-15,1 0 32,-27 40-1,0 13-15,-40 0-1,-52-14 16,65-39-15,40 27 78,53 26-63,-39-40-31,-1 13 31,-12 14 1,-14-27-1,0 0 0,-40 1-15,13-1-16,-65 13 31,12-26 0,54 0-15,0 0 15,12 0-31,-12-26 16</inkml:trace>
  <inkml:trace contextRef="#ctx0" brushRef="#br3" timeOffset="-143516.28">19368 12197 0,'52'-39'31,"-104"78"-31,157-105 16,-12 0 15,-53 40 0,-40 39 110,0 106-110,0-53 0,0-26-15,0-27 15</inkml:trace>
  <inkml:trace contextRef="#ctx0" brushRef="#br3" timeOffset="-142829.35">19936 12184 0,'0'0'0,"27"40"31,65 13 0,54-53 0,-40-40 1,-53-13-1,-53-13 0,-14-13 0,-65 26 1,26 39-1,-26 14 0,-14 67 0,67-41-15,12 0 62,1-26-47</inkml:trace>
  <inkml:trace contextRef="#ctx0" brushRef="#br3" timeOffset="-142013.97">20532 12237 0,'0'0'0,"0"-13"16,26-14-1,27-12 1,13 12 0,14 14-1,-54 13 17,-26 40 186,0-1-202,0 14 0,-26 53 15,12-106 63</inkml:trace>
  <inkml:trace contextRef="#ctx0" brushRef="#br3" timeOffset="-141140.71">19315 12700 0,'-27'0'16,"54"0"-16,-67 26 31,53-26 47,146 27-46,-80 13-17,-66-27 17,-13 13-1,0 1-16,-26 12 1,13-39 0,-14 27-1,1-27 1,-1 0 0,14 0-16,-106-40 15,79 40 1,14-26-1,0 26 32,26-27-15,0 14-17</inkml:trace>
  <inkml:trace contextRef="#ctx0" brushRef="#br3" timeOffset="-140393.62">19368 12568 0,'0'0'0,"26"-40"47,-13 27-32,-13 0 1,13-1 15,1 14 32,25 0-32,27 40 0,40-14 1,-79-12-1,-1-14 78</inkml:trace>
  <inkml:trace contextRef="#ctx0" brushRef="#br3" timeOffset="-139704.26">19897 12594 0,'26'0'31,"27"0"-15,-27 27-1,-12-27 1,-14 39 15,0 41 1,-159 26-1,-53-67 0,186-12-15,39-14 46,186 53-31,-133-66-31,26 13 16,1-13-16,39 14 31,-145-14 32,66-120-32,-27 107-31</inkml:trace>
  <inkml:trace contextRef="#ctx0" brushRef="#br3" timeOffset="-139189.42">20373 12779 0,'0'14'31,"0"-28"-31,13 54 47,27-13-32,0-1 1,105-26 15,-66-40-15,-65-39 15,-14 39 0,-119-26 1,79 66-32,-53 0 31,27 40-15,53-27-1,0 40 1,13-40-1,0 14 1,132 12 0,-66-25-1,-26-14-15</inkml:trace>
  <inkml:trace contextRef="#ctx0" brushRef="#br3" timeOffset="-138645.59">20889 12846 0,'0'0'0,"0"13"15,53 13 1,-14 1 0,160 12-1,-159-39 1,-14 0 0,40-119 15,-66 93-16,-13-67 1,-93 1 15,93 65-15,-119 40 15,65 14-15,41-1-1,0-12 1,26 25 15,0-12-15,0-14 0,-93 93-1</inkml:trace>
  <inkml:trace contextRef="#ctx0" brushRef="#br3" timeOffset="-138015.57">19989 13348 0,'13'0'31,"-26"0"-31,79 0 78,53 0-78</inkml:trace>
  <inkml:trace contextRef="#ctx0" brushRef="#br3" timeOffset="-137687.3">20439 13375 0,'13'-27'31,"40"27"47,-13 0-78</inkml:trace>
  <inkml:trace contextRef="#ctx0" brushRef="#br3" timeOffset="-137391.53">20770 13348 0,'0'0'0,"13"0"31,0 0 16,67 0-31</inkml:trace>
  <inkml:trace contextRef="#ctx0" brushRef="#br3" timeOffset="-122075.75">21312 10478 0,'0'0'0,"27"26"62,12 27-46,-25-27 15,12-26 79,-26-13-64,93-93-14,-27 27-1,-53 66 0</inkml:trace>
  <inkml:trace contextRef="#ctx0" brushRef="#br3" timeOffset="-103049.95">8162 11126 0,'-79'13'32,"158"-26"-32,-436 66 31,106 66 0,145 53 0,40 13 1,66-159-17,40 80 17,-14-66-17,40 39 16,53 80 1,-53-119-17,80-14 17,198-13-1,238-13 0,-384-79-15,-92-93 15,-106 66-15,-39-132 30,25 93-30,14 118-16,-26-39 31,-40-13 1,0 26-17,-556-40 1,212 133 15,330-1-15,-26 80-1,106-92 1</inkml:trace>
  <inkml:trace contextRef="#ctx0" brushRef="#br3" timeOffset="-75065.36">14922 2566 0</inkml:trace>
  <inkml:trace contextRef="#ctx0" brushRef="#br3" timeOffset="-71564.43">7276 5636 0,'13'0'78,"0"0"-31,40 13-31,-26 13-1,-1-26 1,1 27 0,-1-27-1,-26 26 32,106 27-16,-79-26-31,12-14 16,1 13 0,-14 1-16,1-14 15,26 13 1,-40 1 15,53-14 0,-53 0-31,14 1 16,132 52 15,-133-53-15,0 0-16,1-13 16,79 66 15,-80-52-16,27 38 1,13-12 0,-39-27-1,39 40 1,-53-53 0,0 0-16,14 27 15,-14-1 1,53 1-1,-53-14-15,1-13 16,52 26 0,13 1-1,-52-27 1,12 26 0,27 1-1,40-1 16,27 80 1,65-53-1,-119-40 0,-79 0 0,133 54 1,-80-15-17,26-25 17,-66-27-1,53 53 16,14-13-32,118-14 17,-132-13-1</inkml:trace>
  <inkml:trace contextRef="#ctx0" brushRef="#br3" timeOffset="-70703.41">10067 6879 0,'14'0'32,"25"27"-17,-12-1 1,12 14-1,-12 26 1,13 0 15,-40-53-15,13 1 0,0-14 15,-39 26 63,-67-26-63,80 13-16,-40 0 1,26 1 93,-12-14-77,-1 0-32</inkml:trace>
  <inkml:trace contextRef="#ctx0" brushRef="#br3" timeOffset="-68838.36">7250 5794 0,'26'0'47,"40"40"-31,-26 0-1,26 39 1,119 186 15,-26-173-15,172 107 15,-173-107-15,-91-39-16,157 80 31,-25-14 0,-106-93-15,251 173 15,-93-80-15,-132-40 15,-66-53 0,53 54 1,-27-27-1,-53-53 0,-26 26 16,53 27-16,-13 0-15,-27-40-1,14 27 1,-14-27 15,13 27 1,67 26-1,-66-40-16,39 14 1,-66-27 47,-14-13-17,1 0-30,-13-26 0</inkml:trace>
  <inkml:trace contextRef="#ctx0" brushRef="#br3" timeOffset="-68217.33">10081 7620 0,'39'13'47,"14"40"-32,-40-26-15,1 39 31,-14-53-15,-14 13 62,-38 1-62,-1-14-1,-66-13 1,92 13 0,1 1 46,12-14-46,-12 0-16,-53-27 31,52 27-31</inkml:trace>
  <inkml:trace contextRef="#ctx0" brushRef="#br3" timeOffset="-66829.24">7131 5821 0,'0'0'0,"26"26"32,80 173-1,-14-41-15,213 200 15,-14-1 0,-119-185-15,277 145 15,-65-39 0,-159-93 0,-13 93 1,-146-198-17,53 65 17,159 93-1,-159-158-16,-80-54-15,28 14 16,-14 13 15,-53-14-15,13-39 0,13 40-1,-13-14 16,1 1-15,-1 26 0,0-53-1,-26 0 79,0 0-78,-14 0-16</inkml:trace>
  <inkml:trace contextRef="#ctx0" brushRef="#br3" timeOffset="-66141.84">10094 8665 0,'26'0'63,"14"40"-48,-27-14 1,40 54 0,-53-54-1,27-13 1,-1 14-16,1 12 16,-27-12-1,13 13 1,-26-40 78,-120 0-63,1 0-16,105 0 1,1 0-16,0 0 78</inkml:trace>
  <inkml:trace contextRef="#ctx0" brushRef="#br3" timeOffset="-64549.04">7117 6482 0,'40'0'62,"39"40"-46,371 53 15,119-1 1,-93-26-1,-119-39 0,1 12 0,-107-25 1,-132-14-17,-13 0 16,-66 13 1,26 27-17,-40-40-15,54 53 16,-54-53 15,14 66 16,-14-53-31,1 0-1,-14 14 1</inkml:trace>
  <inkml:trace contextRef="#ctx0" brushRef="#br3" timeOffset="-64035.59">10186 6906 0,'53'0'31,"-13"0"-15,53 39-1,-80-39 1,-13 53 78,-93 53-63,54-106-16,-1 27 17,27-27 15</inkml:trace>
  <inkml:trace contextRef="#ctx0" brushRef="#br3" timeOffset="-62879.14">7170 6615 0,'106'53'16,"463"105"15,0-52 0,-397-79-15,-14-1-16,1 0 15,93 41 1,-67-28 0,0 27-1,-132-39-15,132 65 32,40 1-1,-40-40 0,-92 0 0,-14 0 1,-52-40-17,-27 0 16,26 1 1,-26-1 30,-13-13-46</inkml:trace>
  <inkml:trace contextRef="#ctx0" brushRef="#br3" timeOffset="-62400.66">10372 7435 0,'26'0'31,"-13"39"-15,1-12-1,12-1 1,-26 14 15,0-27-15,-53 14-1,-53-1 17,40 1-17,26-27 1,27 0 0,-40 26-1</inkml:trace>
  <inkml:trace contextRef="#ctx0" brushRef="#br3" timeOffset="-60983.54">7223 6707 0,'53'0'31,"13"27"-15,252 184 15,39 1 0,-198-133 0,-159-65-15,79 25 15,80 54 0,119 105 1,26 1-1,-225-146-15,120 39 15,52 54 0,-145-67 0,-40 27-15,0 13 15,27 0 0,-67-119-15,-13 40 0,1 26-1,52 13 1,-13-39 0,26 79-1,-52-79 16,-14-27-15,-13 0 0,-27-13 77</inkml:trace>
  <inkml:trace contextRef="#ctx0" brushRef="#br3" timeOffset="-60438.36">10081 8559 0,'0'0'0,"105"119"32,-65-79-17,0 66 1,13-40 15,-106-40 47,0-26-62,-291 0 15,331 0-15</inkml:trace>
  <inkml:trace contextRef="#ctx0" brushRef="#br3" timeOffset="-58846.56">12528 8004 0,'13'0'16,"40"0"15,-26 0-15,92 13-1,-53-13 1,26 26 0,-12-26-1,-67 0 1,0 0 0,-26 0 62</inkml:trace>
  <inkml:trace contextRef="#ctx0" brushRef="#br3" timeOffset="-58204.71">12607 8189 0,'40'-13'32,"-13"13"-17,39 0 1,13 0 0,40 0 15,-106 0 16,80 13-16,-80-13 0,-26 0 32,0 0-63</inkml:trace>
  <inkml:trace contextRef="#ctx0" brushRef="#br3" timeOffset="-57360.32">13004 7818 0,'40'0'15,"-80"0"-15,173 67 32,39 78-1,-146-118 0,-39-1 110,-93 67-110,40-54-15,-133 80 15,120-66 0,66-26 110</inkml:trace>
  <inkml:trace contextRef="#ctx0" brushRef="#br3" timeOffset="-56203.97">13957 7223 0,'0'13'31,"13"14"-15,0 39-1,0-40 1,-13 14 0,27 13-1,-14-40 1,-13 0-1</inkml:trace>
  <inkml:trace contextRef="#ctx0" brushRef="#br3" timeOffset="-55548.46">13811 7025 0,'80'-27'31,"-160"54"-31,358-80 32,-238 53-17,-14 0 17,1 53-1,-1 13-16,1 13 17,-27-52-1,-93 26 0,-53-14-15,-158-39 15,291 0 0</inkml:trace>
  <inkml:trace contextRef="#ctx0" brushRef="#br3" timeOffset="-54831.9">14301 7355 0,'0'0'0,"-40"0"16,-26 27 0,39 26 15,14 53 0,40-53-15,171 66-1,-132-93 1,67-13 0,-133-39 30,-27-27-14</inkml:trace>
  <inkml:trace contextRef="#ctx0" brushRef="#br3" timeOffset="-54310.8">14817 7594 0,'0'0'0,"26"-67"16,27 1-1,-53 53 1,13 13 0,-13 13 62,0 27-63,0 92 1,0-39 0,0-67 30,-26 27-30,-1-26 0,-26 26-1,1-14-15</inkml:trace>
  <inkml:trace contextRef="#ctx0" brushRef="#br3" timeOffset="-53908.21">13930 8083 0,'0'0'15,"14"172"1,12-66 15,-13-80-15,-13-12 31,-13-28-47</inkml:trace>
  <inkml:trace contextRef="#ctx0" brushRef="#br3" timeOffset="-53407.51">14076 7845 0,'92'0'31,"-184"0"-31,330 53 31,-185-13-15,-27 52-1,-26-26 17,-145-13 14,-80-26-14,198-27-1,14 0-15</inkml:trace>
  <inkml:trace contextRef="#ctx0" brushRef="#br3" timeOffset="-52921.89">14407 8255 0,'0'0'0,"-40"0"15,-26 66 1,39-39 0,27 26-1,0-40 1,66 13-1,-26-13 1,26 1 0,-13-1-1,-13-13 1</inkml:trace>
  <inkml:trace contextRef="#ctx0" brushRef="#br3" timeOffset="-52407.63">14883 8308 0,'0'0'0,"145"53"16,-65-40 0,-41 0-1,-12 14 1,-93 79 15,39-67-15,-39 14-1,26 0 1,40-26 15,80 12 0,39 14 1,-66-53-17,-40 13 17,-39 1-32</inkml:trace>
  <inkml:trace contextRef="#ctx0" brushRef="#br3" timeOffset="-51691.63">14288 8744 0,'0'0'16,"-186"67"15,67-1 0,93-27-15,13 1 15,13-27 0,13 1 1,0-14-1,-13-40 47,-13-53-47,-14 54-31</inkml:trace>
  <inkml:trace contextRef="#ctx0" brushRef="#br3" timeOffset="-51310.65">13944 8758 0,'26'53'31,"-52"-106"-31,78 198 16,-52 146 15,0-39 0,0-213 1,-13-39-1,-13 0 0,26-132 0,0 92-31</inkml:trace>
  <inkml:trace contextRef="#ctx0" brushRef="#br3" timeOffset="-50689.28">13996 8956 0,'27'0'31,"-54"0"-31,173-66 32,-67 53-17,-65 13 63,-1 26-31,0 40-31,-13 53 15,0-92-15,-53 39-1,13-53 1,-12 14 0,-1-27-1,0 0 1,-13 0-1,66-13 1,-27 13 0,27-27-1,0 1-15</inkml:trace>
  <inkml:trace contextRef="#ctx0" brushRef="#br3" timeOffset="-50081.49">14433 9340 0,'0'0'15,"-26"13"32,-1 27-31,27-14-1,0 40 1,0-26 0,27 13-1,-1-27 1,27-26 0,0-13 30,-27 0-30,1 13 0,12 0-16</inkml:trace>
  <inkml:trace contextRef="#ctx0" brushRef="#br3" timeOffset="-49401.23">14777 9459 0,'0'0'0,"53"0"16,13 26 15,-66-12-15,-26 12 15,-14 14-16,27-14 1,-1-26 0,14 27 31,0-14-32,27 27 1,-1 12-1,1-12 1,-27-27 31,-13 1-16,-67-14 0,67 0-15,-27 0 15,-105 13 1,92-40-17</inkml:trace>
  <inkml:trace contextRef="#ctx0" brushRef="#br3" timeOffset="-47299.58">14367 6588 0,'0'0'0,"-27"0"63,14 27-48,-172 158 1,119-119-1,0 13 1,-53 80 0,92-93-1,14-39 1,-14 26 0,-52 79-1,-14 40 1,-65 106-1,131-212 17,27-13-17,0-14 1,0 80 0,0-26-16,0-27 15,0 146 1,0-133-16,0 27 31,0 13 0,0 13-15,14-39 0,-1 39-1,0-65-15,27 65 16,-1 13-1,-39-79 1,27 54 0,12 104 15,-25-197-15,12 26-1,106 198 16,-39-224-15,-40 12 0,198 41 15,-132-67-15,-52-13-1,263-40 16,-171 14 1,13-120-1,-13-65 0,-53 105-15,79-106 15,-132-26 0,-40 172-31,93-331 32,-40 53-1,-40-40 0,-26 173-15,0-67 15,-66-53 0,-145-145 0,-80 105 1,145 266-17,-13 12 17,67 93-1,12 0-16,-224 53 17,66 132-1,172-79-15,39 0-1,27-53 32,53 39-16,27-65-31</inkml:trace>
  <inkml:trace contextRef="#ctx0" brushRef="#br3" timeOffset="-46095.17">15677 6522 0,'0'0'0,"0"26"16,0 14-16,0-13 16,0 52-1,13-26 1,-13-27-1,0-52 48,0-27-47,39-79-1,1 39 1,-27 80-16,1-14 31,-1 41 32,13 39-48,1 52 1,-14 28-1,-13-107 1,13-26 93,0-53-93,14 0 0,39-26-1,-39 79-15,25-40 32,-25 93 46,26 0-47,-53-26 0,0 65 0,0-79 1,39-13 77,28 0-93</inkml:trace>
  <inkml:trace contextRef="#ctx0" brushRef="#br3" timeOffset="-45072.71">16563 6615 0,'-13'0'62,"-40"26"-46,53 1 0,-119 92 15,92-93-15,27 0 62,40-12-63,39-14 17,14-14-17,13-65 16,-106 13 1,-13 13-17,-67-13 17,80 106 93,40 132-94,79-80 0,-79-79-15,-14-39 77,27-40-61,-53 53-17</inkml:trace>
  <inkml:trace contextRef="#ctx0" brushRef="#br3" timeOffset="-44625.05">16894 6548 0,'0'0'0,"79"146"31,-53-80-15,1-26 0,13 13-1,13 26 1,-40-79-1,-26 0 32,-1-40-15,14 27-17,0-27 1,0-12-16</inkml:trace>
  <inkml:trace contextRef="#ctx0" brushRef="#br3" timeOffset="-44220.48">17079 6535 0,'0'0'0,"0"13"15,-93 107 1,14 12 15,66-79 0,-1-27 1,1-26 14,13 13-14</inkml:trace>
  <inkml:trace contextRef="#ctx0" brushRef="#br3" timeOffset="-42345.65">13838 8559 0,'26'0'32,"80"40"-1,172 39 0,476-52 0,-278 39 1,-463-66 30,27 13-46,53 27 15,-27-14-15,-79-26 155,-93 27-139</inkml:trace>
  <inkml:trace contextRef="#ctx0" brushRef="#br3" timeOffset="6178.11">7131 4882 0,'0'39'16,"0"41"0,0 12 15,0-39 78</inkml:trace>
  <inkml:trace contextRef="#ctx0" brushRef="#br3" timeOffset="7231.55">7038 5054 0,'0'13'31,"53"66"0,-40-79-31,0 27 16,1-14 15,-14 0 0,13-13 1,13 13-1,-13-13 0,14 0-15,-1-26 62,1-14-47,-27 27 16</inkml:trace>
  <inkml:trace contextRef="#ctx0" brushRef="#br3" timeOffset="7935.62">7686 4868 0,'0'80'31,"0"-54"-16,27 93 17,-27-106 77</inkml:trace>
  <inkml:trace contextRef="#ctx0" brushRef="#br3" timeOffset="8697.07">7633 5040 0,'53'93'31,"-106"-186"-31,199 279 31,-120-186 63,1-14-63,-1-65 1,-26 66-1,0-1 47,0 1-62</inkml:trace>
  <inkml:trace contextRef="#ctx0" brushRef="#br3" timeOffset="9218.99">8149 4908 0,'0'0'0,"0"26"16,0 1-16,0 52 16,0-52-1,0-1 1,0-13-1,0 1 64</inkml:trace>
  <inkml:trace contextRef="#ctx0" brushRef="#br3" timeOffset="9824.73">8083 5093 0,'26'80'31,"-12"-54"-31,-54-132 0,93 239 16,-53-107-16,26-13 15,1 14 1,-1-54 78,1-12-79,-1-67 16,-39 106 32</inkml:trace>
  <inkml:trace contextRef="#ctx0" brushRef="#br3" timeOffset="12609.87">7210 8123 0,'0'0'0,"26"0"31,-26-14-15,119 14 15,93 0 0,-185-13 1,-1 13 30,80 13-31,-27-13-15,-52 0 15</inkml:trace>
  <inkml:trace contextRef="#ctx0" brushRef="#br3" timeOffset="13155.91">7938 7805 0,'39'53'16,"-39"0"0,40-26-1,-27 25 1,0-25-16,27 13 16,-53 12 30,-14-25-30,14-1-16,-238 54 31,185-67-15,13 0 0,39-13 30,-12 0-14</inkml:trace>
  <inkml:trace contextRef="#ctx0" brushRef="#br3" timeOffset="13981.18">7329 7726 0,'0'0'0,"-27"26"16,1 40-1,-14 1 1,-92 25 0,92-52-1,40 0 95,0-14-95,27 0-15,26 41 31,-53-41-15,26 14 0,14-1-1,0-12-15,-14-1 16,-13 1 0</inkml:trace>
  <inkml:trace contextRef="#ctx0" brushRef="#br3" timeOffset="17239.78">7567 8506 0,'0'0'0,"13"53"16,-13-13 0,14-14-16,-1 1 15,-13 26 1,13-27-1</inkml:trace>
  <inkml:trace contextRef="#ctx0" brushRef="#br3" timeOffset="18266.95">7541 8401 0,'53'-27'31,"-40"14"-31,-79 53 0,171-40 110,-91 26-95,12 14 1,1 26 15,-27-27 0,-40 28 1,13-67 108,27 13-124,-13-13 15,0 0 32,0 0-17,-40 13-14</inkml:trace>
  <inkml:trace contextRef="#ctx0" brushRef="#br3" timeOffset="19139.06">7871 8625 0,'0'0'0,"53"0"31,0-26 1,-53 13 30,0-40-31,0 26-31,-26 1 32,-40 13-1,52 13-31,-52 26 31,13 40 0,-13 14-15,53-41 15,26 27 0,27-52-15,52 25 15,1-39 1,-27-39-1,-66-14 0</inkml:trace>
  <inkml:trace contextRef="#ctx0" brushRef="#br3" timeOffset="19856.08">8070 8625 0,'66'14'32,"-132"-28"-32,251 41 15,-132-40 1,-40 13 0,-13-27-1,0 14 1,-53-80 15,27 67-15,-1 13-1,1 26 17,-54 93-1,80-93-16,-13 27 1,13-14 0,-26 14-1,26-27 1,39 0 0,-12-13-1,-14 0-15,53 27 16,27 12-1,-67-39 1,-12 0 0,-1 0-16,-26-13 31,-1 0-15,14-14-1,0 1-15</inkml:trace>
  <inkml:trace contextRef="#ctx0" brushRef="#br3" timeOffset="20189.48">8453 8744 0,'0'0'0,"14"225"31,-1-185-15,13 53-1,-26-67 1,0-52 78,0-14-79,0-26-15</inkml:trace>
  <inkml:trace contextRef="#ctx0" brushRef="#br3" timeOffset="20786.48">8559 8758 0,'0'0'0,"13"-14"31,1 14 16,39 0-16,-53 14 1,53 65-1,-40-26 0,-40-13 0,14-27-15,-80 0 15,14-13-15,79-13 46,-26 0-46,12-14 0</inkml:trace>
  <inkml:trace contextRef="#ctx0" brushRef="#br3" timeOffset="21641.56">7594 8520 0,'0'0'0,"13"52"16,0-25 0,0 13-1,0-14 1,-13 1 0</inkml:trace>
  <inkml:trace contextRef="#ctx0" brushRef="#br3" timeOffset="23904.8">7448 8559 0,'0'0'0,"0"53"16,-13 291 15,13-13 0,0-265 0,13-66 63,146 0-63,105 66 1,80-53-1,-172-13-15,172 0 15,-66 0 0,-185-13 0,-93 0 63,0-14-63,0 1-15,0-53 15,0-93 0,0-66 1,0 105-1,0 107-15,0-27 15,0 40 0,-14-67 0,14 41 1,0-14-17,-26 0 16,-27 40 110,27-1-125,-14 14-1,-53-13 1,54 13 0,-41 0-1,27 0 1,-119 27-1,133-27-15,-94 13 32,94 0-17,-94 13 1,80-12 0,-39-1-1,79-13 1,-14 26-16,14-26 15,0 0 1,-27 0 0,-26 0-1,26 0 1,-52 0 0,65 0-1,14 0 1,-27 0 78,1 0-79,-67-13 1,13 13-1,67 0 1,39 0 109,-13 13-125</inkml:trace>
  <inkml:trace contextRef="#ctx0" brushRef="#br3" timeOffset="35749.28">18719 3082 0,'13'-13'16,"-26"26"-16,198-26 31,-92 13-16,172 0 1,-80 0 0,-106 0-1,-52 0 1,-41 0 31</inkml:trace>
  <inkml:trace contextRef="#ctx0" brushRef="#br3" timeOffset="36311.76">18957 3268 0,'0'0'0,"331"0"31,-53 0 0,-252 0 1</inkml:trace>
  <inkml:trace contextRef="#ctx0" brushRef="#br3" timeOffset="37029.22">19659 2805 0,'52'13'31,"-104"-26"-31,329 158 31,14-79 0,-291-53 63,0 14-31,-39 26-48,25-27-15,-25 54 32,-107 92-1,67-119-31,-93 52 31,159-78-31,-14-27 16,14 26 15,0-26 31,-14 0-30,27-13-32</inkml:trace>
  <inkml:trace contextRef="#ctx0" brushRef="#br3" timeOffset="38060.03">20823 2990 0,'0'185'31,"0"66"0,0-211 1,0-27-17,13-39 48,132-133-32,-118 119-15,13 14-1,-27 13 1,27 39 46,12 80-30,-38-106-17,-1 13 1,0-13-1,-13 27 1,13-27 0,1 0 46,12-40-31,-26 14-15,13-54 0,0-39-1,1 40 1,-1-27 0,-13 53-1,26 53 48,1 13-48</inkml:trace>
  <inkml:trace contextRef="#ctx0" brushRef="#br3" timeOffset="38405.74">21511 2897 0,'0'0'0,"26"0"15,1 0-15,-1 0 16,93 0 0,-79 0-1,-27 0 1,-53 0 78</inkml:trace>
  <inkml:trace contextRef="#ctx0" brushRef="#br3" timeOffset="39001.17">21484 2884 0,'13'106'31,"-13"-67"-15,0 54 0,-26 119 15,13-173-16,13-25 17,26-14 15,133 0-16,-80 0-31,93-14 31,-172 1 0,-13 0 16,-13-66-16</inkml:trace>
  <inkml:trace contextRef="#ctx0" brushRef="#br3" timeOffset="39854.93">22172 2725 0,'0'0'0,"13"0"16,14 0 0,92 53 15,0-13-16,-93-27 1,-26 27 125,0 92-126,-79 252 17,26-133-1,53-238-16,-13-13 17,-172-106 15,52 80-16,107 13-16,26-14 79</inkml:trace>
  <inkml:trace contextRef="#ctx0" brushRef="#br3" timeOffset="40727.48">22701 2381 0,'0'0'15,"-119"-53"1,-66 0-1,-53 27 1,79 26-16,0 13 16,-423 239 15,172 39-15,106 105 15,211-91 0,133-14 0,211-66 1,517-106-1,819-331 16,-674-198-32,-701-66 17,-212 330-17,0 1 1,-199-385-1,54 372 1,-834-160 0,-225 662 15,106 569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1-29T13:02:24.314"/>
    </inkml:context>
    <inkml:brush xml:id="br0">
      <inkml:brushProperty name="width" value="0.05292" units="cm"/>
      <inkml:brushProperty name="height" value="0.05292" units="cm"/>
    </inkml:brush>
  </inkml:definitions>
  <inkml:trace contextRef="#ctx0" brushRef="#br0">2633 4220 0,'0'40'47,"-27"52"-16,27-25 1,-26-41-17,26 40 16,-27 27 1,1-67-32,26 54 31,0-1 0,0 27 0,0-53-15,0-27-16,0 1 16,0 26-1,0-14 1,0-12-16,0-1 16,0 27-1,0 79 1,0 1 15,0-67 0,0-40-15,0 1-16,0-1 16,0 14-1,-27 52 1,27-65-1,-26-1-15,26 1 16,0 52 0,0-39-16,0 79 31,0-66-15,0 0-16,0 251 31,0-145-16,0-67 1,0 41 0,0-67-16,0-26 15,26 330 17,-26-291-17,0 252 16,0-291-31,0 79 32,0-53-17,0-26-15,0-14 16,0 1 0,0 25-16,0 1 15,66 344 16,-52-264-15,-1-81 0,0 134 15,-13-160 0,0-39 16,0-133-31</inkml:trace>
  <inkml:trace contextRef="#ctx0" brushRef="#br0" timeOffset="1618.49">2394 4352 0,'0'0'0,"14"0"16,12 0-16,1 0 16,237-26-1,-198 26 1,1-13 0,-15 13-16,41 0 15,66 0 16,-80 0-31,-13 0 16,14 0 0,184 0-1,-52 0 1,39 0 0,-145 0-1,423 0 16,-344 0-15,318 0 15,-344 0-31,357 0 32,-159 0-17,199 0 16,-345 0-15,-65 0 0,290 0-1,186 13 17,-331-13-17,146 0 16,-278 0 1</inkml:trace>
  <inkml:trace contextRef="#ctx0" brushRef="#br0" timeOffset="3303.11">2262 5596 0,'0'0'16,"93"0"0,-14 0-1,80 0 1,-53 13 0,172 0-1,145-13 1,-317 0-1,-14 14-15,-26-14 16,67 0 0,-54 0-1,-39 0 1,39 0-16,14 0 16,595 0 15,-530 0-31,200 0 31,78 0 0,-343 0-31,330 13 32,252-13-1,-490 0-31,305 0 31,-358 0-15,13 0-16,67 0 15,-146 0 1,-13 0-16,26 0 16,212 0 15,-185 0-16,-53 0 1,13 0-16,-39 0 16,79 0 15,-80 0-15</inkml:trace>
  <inkml:trace contextRef="#ctx0" brushRef="#br0" timeOffset="4823.42">2064 6879 0,'0'0'0,"26"0"31,54 0 1,343 0-1,-106 0-15,279 0 15,-120 0 0,-264 0-15,317 0 15,-198 0-15,304 0 15,-40 0 0,27 0 0,-80 0 1,-330 0-17,105 0 16,-171 13 1,-40-13-17,237 0 17,-184 0-17,-40-13 16,-53 13 1,1 0-1,-41 0 0,67 0 47,-40 0-31</inkml:trace>
  <inkml:trace contextRef="#ctx0" brushRef="#br0" timeOffset="6354.94">2103 8083 0,'0'0'0,"27"0"15,-1 0 1,318 40 15,-13-14-15,-185-26 0,833 13 15,-675-13-16,-159 0 1,-39 0-16,331 0 31,-120 0-15,-118 0 0,925 0 15,-767 0-16,-224 0 1,-1 0-16,371 14 31,118-14 1,-39 0-1,-251 0 0,-238 0-15,-54 0 15,-12 0 0,92 13-15,146 0 15,-133-13 0,-145 0 47</inkml:trace>
  <inkml:trace contextRef="#ctx0" brushRef="#br0" timeOffset="7972.2">4286 4061 0,'0'80'62,"0"105"-30,0-119-32,0 106 31,0 132 0,0-185-15,0 106 15,0-172-31,-13 251 31,13 1 1,13-41-1,27 67 0,-40-66 0,0 39 1,0-185-17,0 146 16,0 12 1,0-105-1,0-105-31,0 157 31,26-78 0,-12-106-31,12 198 16,1-132 15,-14-80-15,-13 40 0,0-53-1,0 1 1,0-1-1,0 13 1,0-12 0,0 12 15,0-39 16,0-27-32,13-26-15</inkml:trace>
  <inkml:trace contextRef="#ctx0" brushRef="#br0" timeOffset="9708.15">5768 4114 0,'0'14'31,"0"38"-15,0-12-1,0 39 1,0-26-16,0 172 31,0-92-15,0-41 0,0 332 15,0-332-31,0 14 15,0 13 1,0-26-16,0 317 31,0-238-15,0-66-16,0 198 31,0 159 0,13-357-31,-13 277 32,27 27-1,-14-79 0,-13-119 0,0-80 1,0-13-1,0-53-15,0 14 15,0-67 0,0-40 63,13-25-94</inkml:trace>
  <inkml:trace contextRef="#ctx0" brushRef="#br0" timeOffset="11325.48">7726 4167 0,'0'40'47,"0"52"-32,0 120 1,0 278 15,0-345-31,0-39 16,0 0-1,0 0-15,0 79 16,0 27 0,0-1-1,0-92 1,0-13-16,0 450 31,0-477-15,0 93-1,0 66 17,13-185-32,-13 13 15,27 67 1,-14 131 15,-13-92-15,0-53-1,0-53 1,0 239 15,0-94 1,0-118-17,-13-40 1,-27 79-1,40-53 1,0 54 0,0-94-1,0 28 1,0 78 15,0-105-15,0-1-1,0-25 17,-13-14 30</inkml:trace>
  <inkml:trace contextRef="#ctx0" brushRef="#br0" timeOffset="17880.28">3135 4749 0,'0'13'172,"0"14"-141,0-1-15,0-12 62,-26 25-47,26-25-15,0 12 15,0-39 203,13 13-171,14 0-32,-1 0 0,14 0 0,-27 13 32,13-13-47,27 40-1,-13-14 1,-14-26-1,-26 13 17,0 1 15,0 25-32,-13-39 1,0 27-1,-13-1 17,12-26-17,1 0 17,-13 13-1,-1-13 0,14 0-15,0 0 15,-1 0 63,14-26-94</inkml:trace>
  <inkml:trace contextRef="#ctx0" brushRef="#br0" timeOffset="18741.21">3122 4736 0,'13'0'31,"14"0"-15,-14 0-1,0 0 17,14 0-1,-14 0-16,53 0 17,-53 0 77,1 0-109</inkml:trace>
  <inkml:trace contextRef="#ctx0" brushRef="#br0" timeOffset="19773.75">3559 4829 0,'0'53'15,"0"-106"-15,-14 198 32,14-79-17,14-26 17,12-40-17,14 26 16,13-26-15,-40 0 0,13 0-1,-12-26 48,-1-40-48,-13-27 17,-27 14-1,14 52 0,13-12 0,-13 25 1,0-12-1,-1 26 16,-25 13 15,-1 14-46,-53 79 15,80-93-15,0-13 31,13 13-32</inkml:trace>
  <inkml:trace contextRef="#ctx0" brushRef="#br0" timeOffset="21151.1">4551 4882 0,'26'-14'47,"-26"-12"-32,27 13 1,12-14 0,14 1-1,-13 12 17,-27 41 61,0 66-61,-13-67-17,-13 14 1,0-27-16,0 0 15,-14 27 1,1-14 0,-93 93 15,53-39 0,26-27 0,27-40 1,52-53 30,14-52-31,-39 78 1,12 1-1,1 13-15,78 27 15,-25 26 0,-27-40 0,-53-26 94,26-1-125</inkml:trace>
  <inkml:trace contextRef="#ctx0" brushRef="#br0" timeOffset="22089.39">6337 5199 0,'0'0'0,"13"-26"16,27-54 15,-1 27-15,-12 27-16,-14 13 15,0-14 1,14-13 15,-14 27-15,-13 0-1,40-40 17,-40 93 77,0 185-78,0-53 0,0-146-15,13-52 62,0-14-62,27-39-16</inkml:trace>
  <inkml:trace contextRef="#ctx0" brushRef="#br0" timeOffset="22880.6">6826 5186 0,'27'-40'47,"-27"27"-31,39-27-1,-12 27 1,-1-40-16,67-40 15,-67 67 1,-12 0-16,-1-1 16,-13 1-1,13 26-15,0-40 32,-13 93 61,0 53-61,0-53-32,0 13 15,0 66 1,0-79-16,0 13 15,0 0 1,-13-39-16,13-1 31,0-39 79,-13 13-110</inkml:trace>
  <inkml:trace contextRef="#ctx0" brushRef="#br0" timeOffset="24163.12">3029 6178 0,'0'0'0,"0"-26"16,0-27-1,14 13 1,12 0 0,-13 14-1,1-1 1,52 14 15,-40 66 47,-26 26-47,0-52-15,0 13-16,-13-27 16,-27 53-1,-92 53 1,92-66 0,1-40-16,-1 14 15,-13-1 1,40-13-1,0 1 1,26-14 31,0 0-31,0 0-16,1 0 15,-1-14 1,53 1-1,-53 0 1,27 13-16,-14 0 16,14 0-1,0 0 1,-14-53 109,27 53-109</inkml:trace>
  <inkml:trace contextRef="#ctx0" brushRef="#br0" timeOffset="25225.42">3440 5940 0,'-14'26'47,"14"80"-31,0 26-1,-26-79 1,26-26-16,0-1 31,40-26 63,12 0-78,-25 0-16,26 0 31,0 0 0,-53-13 47,-27-27-46,27 14-1,0 13-16,0-14-15</inkml:trace>
  <inkml:trace contextRef="#ctx0" brushRef="#br0" timeOffset="25720.33">3664 6059 0,'0'0'0,"0"106"15,-13 119 32,0-146-16,13-66-15,13-39 78,-13 13-79,53-80 1,-40 67 0,14-1-16,-1-13 15,-26 27 1,14 0-16,-1-53 15</inkml:trace>
  <inkml:trace contextRef="#ctx0" brushRef="#br0" timeOffset="27024.04">3850 5966 0,'0'53'47,"0"27"-32,-40 39 17,40-66-1,13-53 78,53 0-77,-26-14-17,-13 14 16,-1-13 16,-26-13 78,26-1-109</inkml:trace>
  <inkml:trace contextRef="#ctx0" brushRef="#br0" timeOffset="27552.69">4075 6032 0,'-14'67'16,"14"-41"-1,-39 199 16,39-159-15,0-39 0,0-1 15,-14-26 78,14-13-93,0-14-16,0 14 16</inkml:trace>
  <inkml:trace contextRef="#ctx0" brushRef="#br0" timeOffset="29059.66">4749 6152 0,'-13'39'32,"-40"94"-1,53-67 0,0-40 0,27-26 1,-1 0-17,27 0 17,0-13-1,13-40 0,-40 40-15,27-80 15,-53-13 0,-13 27 0,-40 52 1,27 27-1,-14-26 0,14 26 32,-27 13-32,-27 67 0,41-27 0,39-27-15,-27-26 62</inkml:trace>
  <inkml:trace contextRef="#ctx0" brushRef="#br0" timeOffset="30913.44">6204 6165 0,'0'0'0,"27"-27"31,-14 27 1,27 0 30,-27 0-46,-13 14 62,0 38-47,-13 1-15,-40-26-1,0 39 1,13-13 0,-79 13 15,53 13 0,40-65-15,52-14 62,27 0-47,-27 0 0,27-14 1,-26 14-1,-14-13 0,0 13 0,-13-13 32,14-13-63</inkml:trace>
  <inkml:trace contextRef="#ctx0" brushRef="#br0" timeOffset="31805.09">6496 6191 0,'-67'66'32,"41"-39"-17,13-14 1,13 27 31,0-14-32,26 1 1,-13-27 0,-13 13 15,14-13-16,-1 40 1,0-27 0,0-13-1,-13 26 17,0-12 14,-13-1-30,-53 13 0,-13-13 15,52-13-15,1 0-1,12 0 48,1 0-48,13-13 1,0-13 0,0 13-16</inkml:trace>
  <inkml:trace contextRef="#ctx0" brushRef="#br0" timeOffset="32373.96">6522 6152 0,'26'0'15,"-12"0"1,12 0-1,-13 0 1,1 0 109,52 0-109</inkml:trace>
  <inkml:trace contextRef="#ctx0" brushRef="#br0" timeOffset="33164.03">6866 6138 0,'-66'53'31,"132"-106"-31,-132 119 31,66-52 16,0 12-16,39 27 0,-25-26 1,-14 25-17,0-38 1,0 12 0,0-13-1,0 1-15,0 12 31,-14-26 1,-12 40-1,-27-27 0,40-13-31,-14 0 47,1 0-31,0-40-1,12-13 1,14 27-16</inkml:trace>
  <inkml:trace contextRef="#ctx0" brushRef="#br0" timeOffset="33772.91">6919 6085 0,'0'0'0,"13"0"15,80 14 16,13-14-15,-67 0 0,-12 0 15,-41 13 78</inkml:trace>
  <inkml:trace contextRef="#ctx0" brushRef="#br0" timeOffset="34890.87">3228 7197 0,'0'39'78,"0"14"-62,0-13-1,0 238 16,-13-252 1,-1-26 93,41-66-110</inkml:trace>
  <inkml:trace contextRef="#ctx0" brushRef="#br0" timeOffset="35646.25">3585 7131 0,'0'66'31,"-53"106"1,27-27-1,26-132 0,13-13 79,93-39-79,-67 25 0,1 14 0,-40-26 47,13 0-46,-13-14-17,0 27 1</inkml:trace>
  <inkml:trace contextRef="#ctx0" brushRef="#br0" timeOffset="36082.61">3717 7302 0,'0'53'15,"0"-26"1,0-14 0,0 40-1,0-13-15,-13 26 16,0-53 0,0-13 15,26-40 94</inkml:trace>
  <inkml:trace contextRef="#ctx0" brushRef="#br0" timeOffset="37167.11">4789 7170 0,'0'0'0,"-27"13"15,1 14-15,0-14 16,-93 40 0,39 26-1,54 1 16,26-54-31,0-13 16,0 107 15,13-68 1,13-38-17,-12-14-15,12 0 31,1-14 1,39-38-1,-66 38-31,26-65 31,-26 39-15,-40 14 15,-12 13 0,-81 13 1,-78 79-1,158-39 0,106-27 16,92-13-31</inkml:trace>
  <inkml:trace contextRef="#ctx0" brushRef="#br0" timeOffset="38069.99">4868 7263 0,'0'0'0,"-26"26"16,13-13-16,-1 27 16,1-27-1,13 14-15,0 13 31,27-40 1,-1 0-32,67 0 31,39-80 0,-132 40 0,0 27 1,-13 40 46,-27 39-63,0 40 17,1 0-1,39-67-15,-27 14-1,27-26 1,-53-14 31,0 0-16,-66-13 0,93-40-31</inkml:trace>
  <inkml:trace contextRef="#ctx0" brushRef="#br0" timeOffset="39026.18">4882 7342 0,'13'0'31,"-13"-13"-15,26 13-1,-13-27 1,27 27 0,0-26-1,-27 26 95,40 40-79,-27-14 78,-26-13-93,0 1 109</inkml:trace>
  <inkml:trace contextRef="#ctx0" brushRef="#br0" timeOffset="39956.61">6271 7580 0,'26'-39'32,"-52"78"-32,79-118 31,-27 66-31,-26-27 16,53 0-1,-40 14-15,40-54 31,-40 54-15,-13 52 109,0 41-109,0 158 15,-13-106 0,-13-53 0,26-79 63,79-93-78</inkml:trace>
  <inkml:trace contextRef="#ctx0" brushRef="#br0" timeOffset="40987.68">6734 7289 0,'26'13'32,"53"54"-1,-52-67 0,-54 79 0,-78-13-15,-160 14 15,239-80-15,52 0 62,53 26-47,-79 0 0,14 27 1,-1-26-1,-13 13 0,-13-27-15,-1 0-1,1 0 1,-13-13 0,-14 13-1,14-13 1,-1 0-16,14 0 16,0 0-1,-27-26 16,40-14-15</inkml:trace>
  <inkml:trace contextRef="#ctx0" brushRef="#br0" timeOffset="42031.48">6985 7554 0,'13'0'15,"0"-27"-15,14 1 16,13 13-16,-27-1 15,53-25 1,-26 26 0,-14-14 15,-26 40 94,0 80-109,-26-53-16,-54 185 31,67-159 0,0-53 125,-14 0-140,1-13-16</inkml:trace>
  <inkml:trace contextRef="#ctx0" brushRef="#br0" timeOffset="58552.25">4313 2752 0,'-40'53'78,"-79"105"-47,-119 94 1,53-94-1,171-131-16,-12-1 1,39-26 156,14 0-156,12 27-1,54 26 1,-14 13-1,14-13 1,13-14 0,-53 28-1,-14-54 1,-52 0 109</inkml:trace>
  <inkml:trace contextRef="#ctx0" brushRef="#br0" timeOffset="72523.56">4683 2924 0,'-13'13'63,"-40"106"-32,40-93-16,0 1 1,-1 39 0,14-40-16,-26 41 15,26 38 17,0 1-1,0-79-16,0-1 1,13-13 0,14 14-16,25 52 15,-12-79 1,-13 27 0,39-27 15,-27 0-16,-12 0 1,-1 0 0,1 0-16,65 0 31,-78 0-15,12-14-1,-13-12 1,14 13-1,-1-27 1,1 0 0,-27 27-1,26-66 17,-26 66-17,0-93 16,-13 79-15,13 14 0,-27-80 15,27 80-15,0-26-1,-13 12 1,0-39 15,0 53-31,13-1 16,-13-52 15,-1 66-15,1-26-1,-27-14 16,14-13 1,13 53-32,-40-26 31,26-1-31,-52 1 31,39 13-15,14 13-16,-40 0 31,0 26 0,52 1 1,14 12-1,0-25-31,0 12 15</inkml:trace>
  <inkml:trace contextRef="#ctx0" brushRef="#br0" timeOffset="73175.4">5636 3506 0,'0'0'16,"0"26"-1,0 40 1,0-39-1,0-1-15,0 1 16,0-14 0</inkml:trace>
  <inkml:trace contextRef="#ctx0" brushRef="#br0" timeOffset="74911.75">6297 3201 0,'13'0'46,"-13"-52"1,93-68-15,-80 120-17,0-13 16,14 26 63,-1 67-63,-12 12-15,-41 41 31,-26-67-31,13 0 15,14-13 16,52-53 15,54 0-31,39 0 1,-106 0-17,0 0 1,14 0 0,-27-13 77,40 13-77,-14-27-16</inkml:trace>
  <inkml:trace contextRef="#ctx0" brushRef="#br0" timeOffset="75751.95">7104 3082 0,'0'14'63,"13"65"-32,-13-66-15,27 14-1,65 39 16,-65-53-15,-14 0 0,13 14 15,-26-14 0,0 13 0,0-12-15,0 12 15,-13-13-15,0-13 0,0 14-16,-40 12 31,26-26 0,1 0 63,-67-26-63,80 12-15</inkml:trace>
  <inkml:trace contextRef="#ctx0" brushRef="#br0" timeOffset="76398.66">7197 3003 0,'0'0'0,"26"0"15,1 0-15,-1 0 16,27 0 0,13 0-1,-13 0 17,-27 13 61</inkml:trace>
  <inkml:trace contextRef="#ctx0" brushRef="#br0" timeOffset="77195.12">7898 3029 0,'0'27'94,"53"52"-63,0 14 1,-14-40-1,1 0 0,-27 0 0,14-27 1,-27 14-1,0-27 0,-14-13-15,-25 13-1,-1-13 1,14 0 0,-27 0-1,13 0-15,27 0 31,-27 0 1,14-13-17,-1 13 1,14-13 0,0-27-1,13 27-15</inkml:trace>
  <inkml:trace contextRef="#ctx0" brushRef="#br0" timeOffset="78243.97">7911 2990 0,'27'0'32,"-14"0"-17,26 0-15,-25 0 16,91 0 15,-78 0-31,66 0 31,-54 0-15,-26 0 0,1 0 155,12 0-155,1 0-16</inkml:trace>
  <inkml:trace contextRef="#ctx0" brushRef="#br0" timeOffset="79211.55">8520 2778 0,'52'53'31,"-12"0"-15,-13 13-1,-1 0 1,67 67 0,13 65 15,-27-119 0,-53-52 0,-39-27 110,0 26-110,-66 14 1,-14 0-17,40-14-15,-145 80 31,-14 106 1,133-107-1,52-78 0,40-27 110,-13-13-126</inkml:trace>
  <inkml:trace contextRef="#ctx0" brushRef="#br0" timeOffset="81208.27">2381 3188 0,'13'-13'46,"14"13"-14,66 79-1,-54-39-15,107 251 15,-107-238-16,-25-53 1</inkml:trace>
  <inkml:trace contextRef="#ctx0" brushRef="#br0" timeOffset="82191.97">2805 3228 0,'0'0'15,"-93"79"16,-53 54 1,41-67-1,78-53-31,1 27 31,-1-27 172,1 40-171</inkml:trace>
  <inkml:trace contextRef="#ctx0" brushRef="#br0" timeOffset="83057.43">3043 3360 0,'13'0'16,"0"0"-1,0 0 1,1-13-1,-1 13 17,13 0 30,27 0-31,-26 0 1</inkml:trace>
  <inkml:trace contextRef="#ctx0" brushRef="#br0" timeOffset="83645.3">3029 3479 0,'27'0'32,"-1"0"-17,27 0 1,-39 0-1,12 0 17,-26 13 108</inkml:trace>
  <inkml:trace contextRef="#ctx0" brushRef="#br0" timeOffset="84506.78">10292 3109 0,'80'13'31,"-1"80"0,-26-54-15,40 80 15,-41-52 1,-38-67-17,25 0 48,-12-40-63</inkml:trace>
  <inkml:trace contextRef="#ctx0" brushRef="#br0" timeOffset="84992.56">10689 3135 0,'0'0'0,"-92"93"32,-1-27-1,-26 13 0,26-65 0,93-28 63,14 1-94</inkml:trace>
  <inkml:trace contextRef="#ctx0" brushRef="#br0" timeOffset="85707.31">11271 3029 0,'0'0'0,"-53"14"15,-13 12 1,40 1 0,-1-1-16,-26 27 15,14 13 17,12-53-17,27 14-15,0-14 16,0 0-1,0 1 1,13 12 0,54-26 15,-41 13-15,-13-13-1,14 13 1,12-26 46,-12 0-46,-1 13 0,1-13-1</inkml:trace>
  <inkml:trace contextRef="#ctx0" brushRef="#br0" timeOffset="86333.39">11073 3175 0,'0'0'15,"79"0"17,1 13-1,-28 0 0</inkml:trace>
  <inkml:trace contextRef="#ctx0" brushRef="#br0" timeOffset="87150.32">12621 2910 0,'-27'0'16,"-26"0"-16,133 0 0,-213 27 15,54-14-15,13-13 16,-172 40 15,185-14-31,-27 54 32,-25 12-17,38 1 16,67-53-15,0-1 15,80 1 1,39-40-1,53 0 0,-40-13 0,-158 13 94,-1 13-109</inkml:trace>
  <inkml:trace contextRef="#ctx0" brushRef="#br0" timeOffset="90317.78">1839 3598 0,'-27'53'31,"1"-13"-15,-106 79-1,13 27 1,-93 92 0,146-133-1,-40 67 1,79 67 15,41-200-15,12 41-1,67 52 17,-67-92-17,1-14 1,39 53 15,-53-52-15,66 26-1,-52-53 1,-1 26 15,-26-39 16,0-13-47</inkml:trace>
  <inkml:trace contextRef="#ctx0" brushRef="#br0" timeOffset="90970.46">1614 4921 0,'0'0'0,"0"40"16,40 172 15,-1 79 0,14-172 1,-53-40-1,0-52 0,-79-27 16,-358-67-31,265 41 15,119-1 0,67 14 78</inkml:trace>
  <inkml:trace contextRef="#ctx0" brushRef="#br0" timeOffset="114743.54">6787 5821 0,'0'-13'31,"-27"13"1,1-14-32,-40 14 15,-40 0 1,40 0-16,-1 0 16,-78 27-1,-1 13 16,120-27-15,-27 40 0,40-27-1,-40 27 1,13-13 0,-52 39-1,65-52 1,1-14-1,26 13 1,-27 14 0,27 13-1,0-27 1,0 27 0,0-40-16,0 1 15,0 12 1,0 1-16,0-14 15,0 53 1,0-13 0,0-27-1,0 27 1,0-39 0,13 38-1,-13-38 1,27 12-1,-14 1 1,14 12 0,12-12-1,-12-14-15,-1 13 16,-13-26-16,27 27 16,-27-27-16,14 13 15,79 27 1,-1-14 15,-38-26-15,-15 0-1,107 0 1,-132 0-16,105 0 31,-79 0-15,-27-26-16,1 26 15,26-40 1,-40 40-16,132-26 16,-78 12 15,-54 14-15,79-39-1,-39-14 1,0 13-1,0 0 1,-13 1 0,0-27-1,-14 39 1,0 1 0,54-107 15,-67 94-16,14-14-15,-1 13 16,-26-53 15,0 41-15,0 25 0,-13 14-16,-80-67 31,40 54-31,-66-27 31,13 0 0,40 27-15,40 26 0,-1 0-16,-92 0 31,-13 26-16,79 1 1,-26-1-16,-93 1 31,119-1-15,26-26-16,-39 0 31,0 26 0,40-26-31,-27 27 16</inkml:trace>
  <inkml:trace contextRef="#ctx0" brushRef="#br0" timeOffset="116131.35">7977 6218 0,'0'0'0,"0"53"16,0-14-1,0 14 16,27-119 63,26-13-63,-53 118 79,13 41-79,-13-54-15,13-39 62,27-80-47,26 1 0,-53 92 1,-13-13 30,0 65-15,0 54-16,0-92-31,0 25 31,13-39 79,80-26-79,-40 13-15</inkml:trace>
  <inkml:trace contextRef="#ctx0" brushRef="#br0" timeOffset="117048.17">8520 6271 0,'-14'39'109,"-52"27"-78,53-39-15,0 13 0,13-27-1,13-13 32,13-27-31,1 27-1,26-66 1,13 13 0,-40 0-1,-26 40 32,0 0-16,0 39 63,0 1-78,40 13-1,-27-14 1,1-26 0,-1 26-1,0-26 79,13-26-78</inkml:trace>
  <inkml:trace contextRef="#ctx0" brushRef="#br0" timeOffset="117535.78">8864 6178 0,'0'0'0,"79"132"31,-53-66-15,14-13-1,-13-13 1,-27-93 78,0 27-79,39-67 17,-39 53-1,0 14-31,0 13 0</inkml:trace>
  <inkml:trace contextRef="#ctx0" brushRef="#br0" timeOffset="117993.21">9075 6152 0,'-53'52'47,"-13"-12"-32,53-27-15,0 1 16,-40 25 15,40-25 32,-27 38-32,66-52 47,1 0-78</inkml:trace>
  <inkml:trace contextRef="#ctx0" brushRef="#br0" timeOffset="119750.55">5464 5821 0,'-27'-13'79,"-12"13"-64,-1 0-15,-53 0 16,-52 0-1,79 0-15,-40 13 16,-106 27 0,133-27-1,-1 0 1,-12-13 0,-14 53-1,79-27 1,-39 1-1,40-14-15,-1 13 16,-39 120 15,66-120-15,0 160 0,0-133-1,0 52 1,0-78-1,40 92 1,-14-93 0,1-12-1,39 12 1,410 1 15,-344-27-15,1 0-16,-1 0 15,305-93 17,-384 67-32,66-173 31,-93-39 0,-26 119-15,0 79-1,0 0-15,-13 1 16,-53-54 15,39 93-15,-12-39-16,-67-28 31,66 67-15,14 0-16,-213 40 31,-157 39-15</inkml:trace>
  <inkml:trace contextRef="#ctx0" brushRef="#br0" timeOffset="121353.19">4657 5609 0,'0'13'63,"13"67"-48,-13-54 1,13-13-1,0-13 48,40-39-32,53-67 0,-93 106-15,14-27 0,-1 80 140,-26-26-140,13-1-16,-13-12 15,0 12 1,14-26-1,-14-13 79,13 0-78,0-14-16,0 14 15,14-14-15</inkml:trace>
  <inkml:trace contextRef="#ctx0" brushRef="#br0" timeOffset="122166.21">5054 5636 0,'13'-14'32,"0"14"-1,27-39 0,-27 39-15,13-27-1,-12 40 126,-1 93-110,-13-79-15,13-1 15,0-52 63,1-1-94</inkml:trace>
  <inkml:trace contextRef="#ctx0" brushRef="#br0" timeOffset="122664.81">5358 5569 0,'26'67'32,"1"-28"-17,-27-12 1,0-14 15,0-26 63,0 0-94</inkml:trace>
  <inkml:trace contextRef="#ctx0" brushRef="#br0" timeOffset="123146.93">5411 5292 0</inkml:trace>
  <inkml:trace contextRef="#ctx0" brushRef="#br0" timeOffset="124166.2">5556 5596 0,'0'0'0,"13"40"15,-13-14-15,14 1 16,-14 12 0,0-12-16,13-27 15,0 0 63,0-14-62,27-12 0,0-40-1,-27 39 1,0 14 15,14 40 125,12 39-124,-39-40-17,0-13 1,0 14-1</inkml:trace>
  <inkml:trace contextRef="#ctx0" brushRef="#br0" timeOffset="128761.55">5371 6429 0,'-13'67'15,"13"25"1,0-12 0,0-41-1,0-12 1,-27-54 46</inkml:trace>
  <inkml:trace contextRef="#ctx0" brushRef="#br0" timeOffset="130600.85">5265 6443 0,'27'0'47,"-1"0"-16,-13 0 1,14 0-1,-14 0 766,27 0-782,-27 0 1,13 13 0,-12-13-1,-1 0 32,13 26-16,-39-26 329</inkml:trace>
  <inkml:trace contextRef="#ctx0" brushRef="#br0" timeOffset="132051.79">5437 6337 0,'13'66'31,"-13"53"-16,0-66 1,0 119 0,14-106 15,12-79 78,-13 0-93,27-54 15,0 28-15,-14 39 93,-26 13-93,53 66 15,-26-79-15,-27 14-1,26-41 63,-26-52-46,0 52-17,0-118 17,0 118-17,0 1 1,13-14-16,-13 27 31,13 13 32,1 0-63</inkml:trace>
  <inkml:trace contextRef="#ctx0" brushRef="#br0" timeOffset="132850.94">7302 6456 0,'0'0'0,"27"13"16,-14 80-1,-13 39 1,13-79 0,1 13-1,-14-79 63,0-14-78</inkml:trace>
  <inkml:trace contextRef="#ctx0" brushRef="#br0" timeOffset="133921.24">7302 6456 0,'93'0'62,"-80"26"32,-13 27-63,0-26-15,-92 52-1,78-66 32,41-13 63,185 27-79,-133-14 0,-26-13-15,-53 26 78,-53 80-79,27-79 32,-41-1-16,-25-26 1,79-40 93</inkml:trace>
  <inkml:trace contextRef="#ctx0" brushRef="#br0" timeOffset="152647.01">13547 3373 0,'13'-13'62,"106"13"-30,-13 0-32,330 40 31,146-27 0,-515-13 0,-67-13 110</inkml:trace>
  <inkml:trace contextRef="#ctx0" brushRef="#br0" timeOffset="153333.91">14671 3254 0,'40'0'31,"52"40"0,-52-13-15,92 65-1,-105-79 1,13 27 0,-40-27 15,0 14 47,0-14-62,-80 40-1,-26-40 1,27 0-1,-119-13 1,171 0-16,40-13 94</inkml:trace>
  <inkml:trace contextRef="#ctx0" brushRef="#br0" timeOffset="154304.78">16285 2977 0,'0'13'31,"-40"40"-15,-92 53-1,-146 105 17,186-145-17,78-52 1,-12 25-16,0-12 16,-1-1-1,40-26 95,80 159-79,132 106 0,-159-213 0,-79-52 126,13-39-157</inkml:trace>
  <inkml:trace contextRef="#ctx0" brushRef="#br0" timeOffset="155290.76">16497 3334 0,'0'0'0,"-13"26"16,13 40 0,0-39-1,26 65 16,27-25 1,-27-54-32,67 53 15,0-66 32,-14 0-31,40-13 15,-40-27-15,-65-39 15,-14-14 0,-40-13 16,-53 40-16,14 26 1,-14 40-1,-12 27 0,25 65 0,-12 14-15,25-53 31,54-40-16,0 1 0</inkml:trace>
  <inkml:trace contextRef="#ctx0" brushRef="#br0" timeOffset="155729.01">17304 3664 0,'0'-39'0,"0"78"0,0 173 32,0-27-17,13-238 63</inkml:trace>
  <inkml:trace contextRef="#ctx0" brushRef="#br0" timeOffset="156499.06">17674 3717 0,'0'0'0,"53"-39"32,-53 12-17,27 1-15,-14-1 16,40-26-16,13-13 0,-26 40 15,92-120 1,-119 120 15,0-1 16,-13 14-16,0 66 32,0 0-47,-53 159-1,53-159 1,0-1-1,-26-25 1,66-27 125</inkml:trace>
  <inkml:trace contextRef="#ctx0" brushRef="#br0" timeOffset="157356.47">18190 3056 0,'79'106'15,"-65"-80"1,171 159-1,-26-92 1,-133-53 0,14-14-1,-27-13 1,-13 1 109,-13 12-109,-14 14-1,-39-1 1,0 14-1,-238 119 17,185-92-17,106-67 1,-14 27 0,14-27-1,0 0 1,13 0-1,-14-13 64,-12 0-48</inkml:trace>
  <inkml:trace contextRef="#ctx0" brushRef="#br0" timeOffset="160494.94">10557 6112 0,'0'0'0,"26"0"16,107 0 0,1282 238 15,-1097-185-16,224 13 17,-555-66 30,0 0-46,-1 0-1</inkml:trace>
  <inkml:trace contextRef="#ctx0" brushRef="#br0" timeOffset="160957.51">12713 6099 0,'0'0'0,"212"145"31,-106-65-15,132 92-1,-26-80 1,-133-65 0,-79-14 15,-79 106 0,12-93-15,-105 80-1,-158-26 1,277-67 0,26-13 15,27-13 16</inkml:trace>
  <inkml:trace contextRef="#ctx0" brushRef="#br0" timeOffset="161791.29">14631 6350 0,'0'0'0,"53"132"31,-53-66-15,27 27-16,-14 0 16,27 92-1,-27-159-15,-13 14 16,0-27-16,0-52 62,0-14-46,0 0-16,0-13 0</inkml:trace>
  <inkml:trace contextRef="#ctx0" brushRef="#br0" timeOffset="162463.19">14446 6257 0,'0'0'0,"27"-39"16,-1 39-16,186-66 31,-40 52 0,-159 54 16,13 185-15,-12-93-17,-1-52 16,-26-80 1,-80 0-17,-211-67 17,277 41-1</inkml:trace>
  <inkml:trace contextRef="#ctx0" brushRef="#br0" timeOffset="163365.7">15055 6866 0,'13'26'16,"13"27"15,27 66-15,27-66 15,-67-53-16,-13-13 64,-26-40-64,26 40 1,13-93 15,0 80-15</inkml:trace>
  <inkml:trace contextRef="#ctx0" brushRef="#br0" timeOffset="163807.06">15280 6839 0,'0'53'16,"-53"-13"-1,40 0 1,-133 52 0,106-92-1,14 27 1,39-40 140</inkml:trace>
  <inkml:trace contextRef="#ctx0" brushRef="#br0" timeOffset="164566.26">16179 6178 0,'0'13'16,"-185"411"15,-13-147-15,-1 67 15,199-330 0,-13-14 32,26-27-32</inkml:trace>
  <inkml:trace contextRef="#ctx0" brushRef="#br0" timeOffset="165377.51">16351 6707 0,'13'0'63,"40"0"-48,-13-13-15,79-27 16,13 14-1,-52 26 1,-40 0 0,-40 13-1,0 14 1,0-1 0,-27 93-1,-39-40-15,-119 93 16,39-105-1,67-28 1,26 1 0,53-27 46,0 14-31,26-14-31,54 26 32,78-39-1,-78-13 0,-67-13 0,14 13-15,-1-1-16</inkml:trace>
  <inkml:trace contextRef="#ctx0" brushRef="#br0" timeOffset="166081.37">17066 6932 0,'0'0'0,"-14"13"16,-39 14 15,53-1 16,40 27-31,-13-26-1,26 12 1,-27-25 0,53 52-1,-65-66 1,39 26-1,-53 1 1,0-1 15,0-13-15,0 0 0,-27 14-1,1-1-15,12-26 16,-131 0-1,79 0 1,-93 0 0,133-26 31,26 13-32,-27-27 1,27 14-16</inkml:trace>
  <inkml:trace contextRef="#ctx0" brushRef="#br0" timeOffset="166534.84">17052 6853 0,'0'0'0,"27"0"16,118 13-1,-92 0 1,0-13-16,0 0 16,40 0-1</inkml:trace>
  <inkml:trace contextRef="#ctx0" brushRef="#br0" timeOffset="167186.04">17806 6879 0,'-92'80'31,"79"-80"-31,118-80 0,-210 173 31,105-80 1,0 13-17,26 14-15,27 26 32,26 40-1,-26 0 0,-26-40 0,-40-13 1,-67-53-1,-65 0 0,105 0 0,27-53 1,26 0-17</inkml:trace>
  <inkml:trace contextRef="#ctx0" brushRef="#br0" timeOffset="167764.1">17846 6853 0,'27'0'31,"39"0"0,40 0 0,-93 0 1,0 0 46,53 0-63</inkml:trace>
  <inkml:trace contextRef="#ctx0" brushRef="#br0" timeOffset="168398.81">18164 7488 0,'-14'0'93</inkml:trace>
  <inkml:trace contextRef="#ctx0" brushRef="#br0" timeOffset="169395.27">18547 7236 0,'0'0'0,"-26"119"31,26-39 0,0-27-15,66 39 15,0-78 0,-26-1-31,39-13 32,53-53-1,-105 26-31,39-52 31,-26-14 0,-27 67-31,0-40 32,-13 53-32,0-40 15,0 39 1,0-38 0,-26 12-1,13 40 1,-14-27-1,1 1-15,-54 13 32,27 13-17,0 0 1,0 0 0,14 13-1,12-13 1,14 0-1,0 0 1,0 26 0,-1 27-1,-12-13 1,26-14 0,-13 1-1,13 13 1,0-27-1,0 13 1,13 1 0,40 26-1,0-27-15</inkml:trace>
  <inkml:trace contextRef="#ctx0" brushRef="#br0" timeOffset="195302.89">16854 5636 0,'-53'0'47,"-145"0"0,-292-14-31,-198 1 15,212 66 0,185-53 0,132 79 1,67 14-1,-27 0 0,39 26 0,54-27 1,26-39-1,0 132-15,13 80 15,66 66 0,14-172 0,92 118-15,66-52 15,-145-159-15,-13 1-1,277 144 1,80-92 15,-304-92-15,211 26 0,26-53-1,-184 13 1,198 0-1,225-13 1,-517 0 0,1 0-1,79-26 1,-92-1-16,291-65 16,-279 39-1,120-66 1,-26-14-1,-40-12 1,-67 65 0,-26-12-1,27-41 1,26-144 0,-119 237-1,13-13 1,-13-92-1,0 105-15,-13-53 16,-13 40-16,12 0 16,-12-26-1,-14 13 1,-185-159 15,40 119-15,-53 27-1,119 26-15,-40 26 16,-198-25 0,158 12-1,-316-26 1,157 52 0,226 14-1,-53 0-15,39 0 16,-79 0-1,-132 14 17,159 12-17,105 1-15,-251 52 32,146 0-17,145-39-15,-13-27 16,26 27-1,67-40 79</inkml:trace>
  <inkml:trace contextRef="#ctx0" brushRef="#br0" timeOffset="197269.31">11893 8692 0,'13'0'31,"14"-14"-15,65-52 0,-39 0-1,13 26 1,40-26 0,53-26-1,-133 65 16,-26 40 48,0 14-64,0 171 1,-13-132-1,0 93 1,0-119 0,-1 0-1,1-27 48,13-26-32,0-14-15,53-39-1,-40 53-15</inkml:trace>
  <inkml:trace contextRef="#ctx0" brushRef="#br0" timeOffset="198387.08">12607 8453 0,'14'0'16,"-1"14"15,13-14 16,-12 0-16,12-14-15,0 14 0,14-39-1,53-41 17,-80 67-17,-13-13 1,0-54 15,0 54-15,-13 13-1,0-14 1,-1 27 15,-12 40 16,13-40-31,-1 26-16,-12 14 15,-40 53 17,39-80 14,14 0-30,-13 0 0,12 1-1,-12-1-15,-14 40 32,40-40-17,13 13 32,1-26-31</inkml:trace>
  <inkml:trace contextRef="#ctx0" brushRef="#br0" timeOffset="199102.07">13705 8678 0,'0'0'0,"0"40"0,0 26 16,0 27 0,0-1-1,0-65-15,0-67 78,0 14-62</inkml:trace>
  <inkml:trace contextRef="#ctx0" brushRef="#br0" timeOffset="199863.13">13732 8612 0,'40'53'47,"-1"0"-32,1 26 1,13 1 0,-13-27-1,12-14 1,-38-39 78,-1-39-63,0-1-16,0-66 1,-13 53 0,14 0-16,-14 14 15,0-14 1,13 39-16,0 14 78</inkml:trace>
  <inkml:trace contextRef="#ctx0" brushRef="#br0" timeOffset="200478.79">14327 8877 0,'0'26'15,"13"14"17,1-27-17,25 40 1,41 0 0,-54-40-1,14-13 1,-14 0-1,14-39 1,-40 12 0,0-26-1,-26-92 17,-1 145-17,-13-53 1,1 53-1,-14 13 1,40 0 0,-40 27-1,13 0 17,66 12 30</inkml:trace>
  <inkml:trace contextRef="#ctx0" brushRef="#br0" timeOffset="201096.84">14790 8877 0,'0'0'0,"0"13"15,27 93 17,-27-80-17,26-26 48,27-53-32,26-39 0,-65 65-15,-1 41 78,66 65-63,-26-53-16</inkml:trace>
  <inkml:trace contextRef="#ctx0" brushRef="#br0" timeOffset="201938.37">15200 8983 0,'0'0'0,"27"79"32,-27-26-1,26-53 63,80-66-63,-40-14 0,-39 133 32,-27 0-48,13-26 1,0-27 15,14 0 32,184-80-32,-131 67-31,25 13 31,-105 93 32,14-54-32,-14-25 0,0-1 32,-14 27-48</inkml:trace>
  <inkml:trace contextRef="#ctx0" brushRef="#br0" timeOffset="202254.83">16245 9274 0,'-13'0'110,"-13"13"-110</inkml:trace>
  <inkml:trace contextRef="#ctx0" brushRef="#br0" timeOffset="203536.84">12158 9578 0,'26'0'46,"40"0"-14,40 0-1,-93 26-15,14 14 15,-27 39 0,-53 14 0,-146 66 1,94-93-17,118-66 48,53 0-32,132 13 0,-79 27 0,-132-40 16,26-13-31</inkml:trace>
  <inkml:trace contextRef="#ctx0" brushRef="#br0" timeOffset="204350.54">12634 9604 0,'26'0'16,"-12"0"-1,-1 14 1,13-1 0,27 0-1,13 0 1,-26-26 15,-14 0 0,-12-14-15,-14-26 0,-27-13 31,1 40-32,-1 26 16,14 0-15,-13 0-16,12 0 16,-25 0-1,-14 0 1,40 0 0,13 13-16,-14-13 15,1 40 1,0 26-1,13-13 1,0-40 0,0 14-1,13-27 63</inkml:trace>
  <inkml:trace contextRef="#ctx0" brushRef="#br0" timeOffset="208506.34">14142 9803 0,'0'0'15,"-106"-27"16,93 27-15,-66 0 0,52 27 15,1-1-15,26-13-16,0 14 15,0 79 16,26-80-15,27 14 0,66-14-1,80 14 17,-199-27 14,-40 40-30,13-53 0,-264 40 15,146-40-15,92 0-1,13 0-15,-13-13 31</inkml:trace>
  <inkml:trace contextRef="#ctx0" brushRef="#br0" timeOffset="209174.62">14473 10239 0,'13'159'31,"-26"-318"-31,79 450 31,-66-264 1,0-40 15,-13-93-16,13 0 0,0 80 0,0-1 1,13-13-1</inkml:trace>
  <inkml:trace contextRef="#ctx0" brushRef="#br0" timeOffset="209773.94">14552 10213 0,'0'0'0,"79"-53"62,-39 40-46,13-27 0,0 40-1,-13 0 48,-1 27-32,-25 12-15,-1-26 15,-13 1 0,-13-14-15,-14 13-1,-26 13 1,-13-12 0,-13-14-1,52 0 1,14-14 31,13-12-32,0 13-15</inkml:trace>
  <inkml:trace contextRef="#ctx0" brushRef="#br0" timeOffset="210224.54">15280 10014 0,'0'0'0,"0"67"16,0-28-1,0-12 1,0-14-16</inkml:trace>
  <inkml:trace contextRef="#ctx0" brushRef="#br0" timeOffset="210754.59">15174 9842 0,'13'0'16,"0"0"15,14 0-16,12 0 1,28 0 0,-41 0-1,14 0 1,26 0 15,-26 14-15,-27-14-1,13 0 1</inkml:trace>
  <inkml:trace contextRef="#ctx0" brushRef="#br0" timeOffset="211668.9">15544 10054 0,'0'0'0,"-53"27"15,0 12 1,67-25 31,-14 12-31,13 0 15,27-39 0,-27 13-15,132-119 15,-118 159 110,-1 13-110,1-27 0,-1 1 0</inkml:trace>
  <inkml:trace contextRef="#ctx0" brushRef="#br0" timeOffset="212244.48">15835 10054 0,'0'0'0,"-39"40"15,52-14 48,-13 1-47,53-1-1,-53 1 1,26-1-1,-26-13 1,0 1-16,-13 12 31,0-26-15,-27 27 0,14-14-1,12-13 1,67 0 31</inkml:trace>
  <inkml:trace contextRef="#ctx0" brushRef="#br0" timeOffset="212833.39">16179 10200 0,'0'0'0,"13"26"15,1-13-15,12 1 16,-26-1 0,0 0 15,-66 27 0,-40-1 0,133-39 47,12 0-62,54 0 15,-67 0 1</inkml:trace>
  <inkml:trace contextRef="#ctx0" brushRef="#br0" timeOffset="213303.59">16470 10239 0,'-26'67'15,"52"-134"-15,-65 147 16,39-67-16,0 0 16,0 14-1,26-27 16,53 39 1,-52-39-32,13 0 15,-40-13 17,0 0-17</inkml:trace>
  <inkml:trace contextRef="#ctx0" brushRef="#br0" timeOffset="214213.9">16775 10213 0,'0'0'0,"26"0"16,1 0-16,-14 0 16,13 13 15,-79 67 0,53-41-15,-26-12-1,-1-1 1,27-13-16,0 1 62,40 12-46,0-26 0,132 0-1,-119 0 1,13 0 0,-40 0-1,1-13 16,-27-27-15,-14-13 0,14 40-1,-26 0 17,-27 26 14,27 27-30,-14-14 0,0 40 15,40-39-15,0-1-1,53 1 16,-13-14-15,0 0-16,-27-13 16,79 13 15,-92-26-31,0 0 16,0-14-1,0 1 1,0 0-1</inkml:trace>
  <inkml:trace contextRef="#ctx0" brushRef="#br0" timeOffset="-214242.89">17343 10372 0,'0'79'31,"0"-52"-15,14-27-1,-14 26-15,0-13 47,53-39 0,52-40-16,-91 66 0,12 39 48,-26 1-64,0-14-15,27 1 31,-1-40 48,67-27-48,-27-13 0,-53 93 63,40 39-63,-53-52-31,26 25 31,-26-91 47,0 12-62,0 1 0,-13-14-16</inkml:trace>
  <inkml:trace contextRef="#ctx0" brushRef="#br0" timeOffset="-213935.49">17833 10266 0,'26'0'16,"-26"26"93</inkml:trace>
  <inkml:trace contextRef="#ctx0" brushRef="#br0" timeOffset="-213338.13">18111 10438 0,'0'0'0,"26"0"16,1 0-16,-1 0 15,27 0 1,-27 0-1,-26-80 17,-52 67-1,25 13 0,-79 66 0,67 14-15,25-41 0,28 14 15,12-26-15,-13-14-1,80 13 16,-53-26 1,-27-13-17,0 13-15,66-26 16</inkml:trace>
  <inkml:trace contextRef="#ctx0" brushRef="#br0" timeOffset="-212686.2">18971 10517 0,'0'66'32,"0"-132"-32,0 172 31,13-106 0,0 0-15,40-40-1,-27 14 1,-26-14 0,0-13-1,-13 27 17,-53 26-1,-27 79 0,80-52 32,40-54-48</inkml:trace>
  <inkml:trace contextRef="#ctx0" brushRef="#br0" timeOffset="-212238.88">19116 10186 0,'0'0'0,"0"199"15,0-146 1,0 53 0,0-93-1,0 13 95,53-26-110</inkml:trace>
  <inkml:trace contextRef="#ctx0" brushRef="#br0" timeOffset="-210617.25">19460 10478 0,'0'0'0,"-79"52"16,39-25-1,14 26 1,12-53 0,14 26-1,106-26 48,13-26-16,-106-27-16,-26 0 0,0 27-15,13 39 46,0 106-30,0-93-17,0-13 16,53-13 16,40-39-15,-80 12-32,0 1 31,0 13 0,0 26 32,1 53-32,-1-40-31,0-12 31,0-14 0,14 0 16,79-119-16,-67 66 1,-39 66 46,66 106-47,-26-66 0,-27-53 16,54-106-16,-54 80 1,0 26 30,-13 92-31,0-65-31,0-1 16,0 54 0,0-54-16,0 27 15,-26-27 48,26-39-32,26-27-15</inkml:trace>
  <inkml:trace contextRef="#ctx0" brushRef="#br0" timeOffset="-209600.06">20452 10504 0,'-106'106'32,"212"-212"-32,-225 265 31,132-159 31,93-40-30,0-39-1,-106 52-16,0-92 17,-13 93-17,13 39 17,-13 119-1,13-79 0,13-53 94,13-13-94,1 26 32,-14 14-48,27 12 1,-14 27 0,-26-39-1,0-1 1,-13-12 62,-13-14-62,-1 0-1</inkml:trace>
  <inkml:trace contextRef="#ctx0" brushRef="#br0" timeOffset="-206773.9">5199 9750 0,'-13'66'31,"13"-13"1,-27 66-1,1 0 0,-1-13 0,-12 79 1,39-39-1,0 65 0,0 41 0,0 52 1,39-26-1,-12-93 0,-27-79 0,40 39 1,118 41-1,94-94-15,-133-65-1,185 65 1,-145-92-1,0 0-15,-27 0 16,132 0 0,-237-13-1</inkml:trace>
  <inkml:trace contextRef="#ctx0" brushRef="#br0" timeOffset="-205983.22">6456 12131 0,'0'0'16,"66"40"15,159 79 1,26-27-17,-224-65 16,-41 13 48,-91 13-48,-133 39 0,145-65-15,27-14-1,-67 0 1,107-13-16,26 13 16</inkml:trace>
  <inkml:trace contextRef="#ctx0" brushRef="#br0" timeOffset="-195579.39">7779 11853 0,'0'80'47,"0"-14"-31,0 40-16,0 39 15,0 159 1,0-12 0,0-54-1,0-159-15,0 0 16,0-26-1,0-13 1,-13-40 125,13 13-126,-14 14 1,1-14 0,0 0-16</inkml:trace>
  <inkml:trace contextRef="#ctx0" brushRef="#br0" timeOffset="-194766.56">7924 13361 0,'0'0'0,"106"0"16,1085 14 15,-821-1-15,397 13-1,927-26 17,-1403 0-17,1720 0 17,-173 0-1,-1044 0-16,146 0 17,435 0-1,-581 0 0,582 0 0,-529 0 1,-490 14-1,-331-28-15,-39 14 30,0 0-30</inkml:trace>
  <inkml:trace contextRef="#ctx0" brushRef="#br0" timeOffset="-193333.82">7726 11906 0,'0'0'0,"317"40"47,676 53-32,740 39 16,-1257-132-15,675 26 0,-715 1-1,-65-14 1,1005 13 15,-1006-26-31,953 0 31,278 14 1,-93 12-17,-1138-26 1,596 0 15,211-13 0,-965 13-31,449-27 16,-489 1 0,146-40-1,-93 26 1,-146 27-16,-26 13 16,0 0-1,-66 0 63,0 0-62,-27 53 0</inkml:trace>
  <inkml:trace contextRef="#ctx0" brushRef="#br0" timeOffset="-192206.99">9313 12091 0,'0'53'16,"0"-26"-1,0 26-15,0 119 16,-13 225 15,13-331-15,0 66 0,0-105-1,0-1-15,0-13 31,0-39 32</inkml:trace>
  <inkml:trace contextRef="#ctx0" brushRef="#br0" timeOffset="-191429.84">10530 12131 0,'0'0'0,"0"27"16,0 78 0,0 67-1,0 291 17,0-224-1,0-213-16,-13 0 64,93-26-64</inkml:trace>
  <inkml:trace contextRef="#ctx0" brushRef="#br0" timeOffset="-190660.63">11827 12330 0,'0'13'31,"0"40"-15,0 0-16,0 238 31,0-13 0,0-199-31,0-53 32</inkml:trace>
  <inkml:trace contextRef="#ctx0" brushRef="#br0" timeOffset="-190265.03">12263 13097 0,'27'0'94</inkml:trace>
  <inkml:trace contextRef="#ctx0" brushRef="#br0" timeOffset="-189894.76">12554 13137 0,'0'0'0,"14"0"47,-1 0-16,0 0-16,27 0 1</inkml:trace>
  <inkml:trace contextRef="#ctx0" brushRef="#br0" timeOffset="-189575.82">12925 13137 0,'13'-14'79</inkml:trace>
  <inkml:trace contextRef="#ctx0" brushRef="#br0" timeOffset="-188798.88">13666 12263 0,'0'0'0,"0"146"16,0-53 0,0 303-1,0-52 17,0-317-17,0 26 1,0-27-1,0-13 1,-14-39 62,14 13-62</inkml:trace>
  <inkml:trace contextRef="#ctx0" brushRef="#br0" timeOffset="-187736.23">15399 12435 0,'13'67'47,"13"105"-31,-26 198 15,0-92-15,0-212-1,0-26 1,0-27-16,0-66 94,0 40-94</inkml:trace>
  <inkml:trace contextRef="#ctx0" brushRef="#br0" timeOffset="-186925.75">17039 12382 0,'0'27'31,"0"79"-15,0-14 0,0 107-1,0-93-15,0-14 16,0 67-1,0-106-15,0-27 16,0 14 0</inkml:trace>
  <inkml:trace contextRef="#ctx0" brushRef="#br0" timeOffset="-186146.01">18653 12303 0,'0'66'31,"0"225"0,0-211-31,0 264 31,0-146 1,0-171-32,0 25 31</inkml:trace>
  <inkml:trace contextRef="#ctx0" brushRef="#br0" timeOffset="-185582.2">18971 13256 0,'13'0'94,"13"13"-78</inkml:trace>
  <inkml:trace contextRef="#ctx0" brushRef="#br0" timeOffset="-185219.9">19315 13242 0,'26'0'125</inkml:trace>
  <inkml:trace contextRef="#ctx0" brushRef="#br0" timeOffset="-184896.23">19606 13216 0,'13'0'93,"13"0"-77</inkml:trace>
  <inkml:trace contextRef="#ctx0" brushRef="#br0" timeOffset="-179689.83">2738 4908 0,'-26'13'47,"0"0"-32,-80 54 1,-13-14 0,-27 66-1,-52 13 1,145-79 0,-132 132-1,132-119 1,-40 53-1,14 27 1,-133 198 15,186-278-15,-67 66 0,40 14-1,-40 92 1,80-159-1,-40 93 1,40-119-16,0 40 16,13 105-1,0-158 1,-40 92 0,40 0-1,0 93 1,0-145-1,13 131 1,27 67 15,-27-185-15,14 79 0,-1-14-1,27 67 1,-13-172-1,-14 0-15,1 0 16,39 26 0,-66-39-1,40 26 1,-1-26 0,1-14-1,119 120 16,-80-106-31,0-14 16,54 40 0,330 67 15,-371-94-15,146 1-1,503 92 16,-582-119-15,132 27 0,-145-27-16,12 1 15,491 52 17,-557-53-17,503 0 16,-475-13-15,144 0 0,27 0-1,344 27 17,-555-27-17,92 0 1,-27 0-1,53 13 1,-105 13 0,-66-12-1,-1-14 1,14 26 0,13 14-1,66 66 16,-106-67-15,40 80 0,39-13-1,-39 13 1,0-53 0,-13-13-1,-14 13 1,54 53 15,-67-92-15,40 39-1,-27 27 32,1-40-16,-27-27-15,-27-13 15,-12-13 1</inkml:trace>
  <inkml:trace contextRef="#ctx0" brushRef="#br0" timeOffset="-178897.94">8401 11218 0,'0'0'0,"0"14"31,26 131 1,0-39-1,-12-40-15,-14-13 30,13-53-46,-13 13 16,0 0 15,-13-13 1,-14 0-1,-145-52 0,-132-15 0,264 54 1</inkml:trace>
  <inkml:trace contextRef="#ctx0" brushRef="#br0" timeOffset="-157960.22">8533 12316 0,'0'0'0,"0"40"16,0 39 0,-13 1-1,-1-67 1,14 13-1,-13 1 1,13-1 0,0-12-1,0 12 1,0-13 15,27-13 47,92-132-46,-93 145 77,1 40-93,-14-53-1,13 27 1,1-27 78,-27-27-79,0 14 1,0-27-1,0 27-15,26-13 32,-26 12-17,0 1 1</inkml:trace>
  <inkml:trace contextRef="#ctx0" brushRef="#br0" timeOffset="-157361.96">8930 12687 0,'0'0'0,"39"-66"31,-25 52-15,12-25-1,-13 25 1,-13 41 93,0 79-77,0-67-17</inkml:trace>
  <inkml:trace contextRef="#ctx0" brushRef="#br0" timeOffset="-156542.33">9657 12594 0,'0'106'31,"0"-212"-31,0 265 16,0-119 0,14-54 30,-14 1-30,26-66 0,-26 66-1,26 13 63,80 92-46,-26-65-1,-80-14 0,0-26 0,13-80 1,0-26-1</inkml:trace>
  <inkml:trace contextRef="#ctx0" brushRef="#br0" timeOffset="-155819.3">10160 12753 0,'0'0'0,"13"0"125,14 66-109,-27 0 15,0-39 1,0 12 61,0-12-61,13-1-32,0-26 15,27 14 1,52-1 15,-39-13 0,-39-13-31,12-1 32,1 1-17</inkml:trace>
  <inkml:trace contextRef="#ctx0" brushRef="#br0" timeOffset="-155333.71">11112 12938 0,'40'13'125</inkml:trace>
  <inkml:trace contextRef="#ctx0" brushRef="#br0" timeOffset="-155100.25">11351 12951 0,'-14'0'109</inkml:trace>
  <inkml:trace contextRef="#ctx0" brushRef="#br0" timeOffset="-150952.35">2540 6032 0,'-13'27'31,"0"-14"-15,-1 0-1,-52 67 17,-13 26-1,-40 105 0,26-78 0,67-67-15,-14 0 15,14 40 0,-1-14 1,-13 14-1,27 0 0,13-13 0,0 12 1,0 14-1,0-13 0,0-40 0,0 14 1,13 12-1,14 14-15,-1-13 15,-12 26 0,25-26 0,-26-80-15,1 13 0,-14 54-1,26-27 1,1 39-1,-1-79-15,40 93 32,27 26-1,-80-92-15,13 0-1,67 52 1,53 1 15,52-14 0,-79 1-15,13-54 0,-65-26-1,-1 27-15,13-14 16,27 13-1,-27-12-15,226 25 32,197 14-1,-396-40-31,159 14 31,-173-14-15,213 0-1,-200-13 1,-12 0-16,13 0 16,238 14-1,92 25 17,173 14-1,-464-53-16,41 13 1,65 27 0,40-13 15,-225-27-15,27 0-1,277 13 1,-251 0-16,225 0 31,-264 1-15,-28-1-1,41-13 1,145 13 0,-39 27-1,-107-27 1,199 0-1,-264-13 1,-1 27 0,1-27-16,12 0 15,-12 13-15,39 0 16,-13 0 0,26 0-16,14 27 15,52-13 1,-65-14-1,65 27 1,-65-40 0,-1 0-16,344 79 31,-304-66-15,53 14-1,-79-1 1,26-13-16,278 40 31,-278-40-15,-79 14-1,79 66 17,-93-54-32,40 1 15,225 132 16,-224-132-31,-1-1 16,-13 1 0,39 26-1,-79-26-15,93 79 32,-13-40-17,-40-66-15,79 54 31,-105-41 1,-1 27-17,67 40 17,-1-27-1,27 53 0,-92-66-15,52 53 15,-13-1 0,-39 81 0,-1-67 1,-26-80-1,27-39 0,-1 53 0,1 0 1,-41-53-1,-39 0-15</inkml:trace>
  <inkml:trace contextRef="#ctx0" brushRef="#br0" timeOffset="-150031.08">13917 11919 0,'0'0'0,"27"80"31,-27-67-15,39 53-1,-39-53 17,13-13-1,-13 27 47,0-14-47,0 14 1,-13-1-1,13 1-16,0-14 1,-13-13 15,0 0 1,-27 13-1,0-13-16,1-13 1,-27-40 0,26 26-1,-92-78 1,118 91 15,1-25-15,0 39 78</inkml:trace>
  <inkml:trace contextRef="#ctx0" brushRef="#br0" timeOffset="-146785.33">2593 7448 0,'-40'0'78,"-66"93"-47,-26 39 1,13 80-1,40 12 0,65-25 0,1 13 1,13-54-1,40-39 0,52 14 0,-52-80-31,132 145 32,172 14-1,27-40 0,211-14 0,-252-91-15,504 78 15,-556-79-31,701 93 31,317 53 1,-1031-199-32,528-13 31,-65 26 0,-569 14-31,396 39 31,226 1 1,-120-14-1,-489-26-31,490 105 31,92-92-15,159 53 15,-450-27 0,-305-52-31,319 105 32,-305-106-32,317 27 31,-224-53-16,-133 0-15,146 14 16,-186-14 0,199 39-1,225 67 17,-357-93-17,304 27 1,172 0 15,-53-1 0,-476-39-15,212 40 15,-279-40-15,27 13-1,-52 14 1,-1-1 0,0 1 15,-13-1 0,0 14-15,13-14-1,27 27 1,-40-26 0,106 65 15,-106-65-15,26-1-1,-12 1-15,12-1 16,27 1-1,-27-27 95,-26 26-63,-13-26 0,-13 0-32,-14-13 1</inkml:trace>
  <inkml:trace contextRef="#ctx0" brushRef="#br0" timeOffset="-145737.46">19897 11906 0,'0'27'47,"0"-1"-31,39 27-1,-39-13 1,14-14-16,-14 40 15,0-26 1,13-13 0,0-1-1,-13 0 48,0-12-48,-40-14 64,14-14-64,-186-65 1,120 66-1,-120-27 1,93 27 0</inkml:trace>
  <inkml:trace contextRef="#ctx0" brushRef="#br0" timeOffset="-138750.87">410 5001 0,'27'0'47,"105"0"-31,-53 0-16,424 13 31,-14-13-15,-237 0-1,105 13 1,-172 14 0</inkml:trace>
  <inkml:trace contextRef="#ctx0" brushRef="#br0" timeOffset="-138273.62">2289 4762 0,'0'0'0,"39"53"15,14 53 1,-26-66 0,-1 26 15,-26-13 0,-132 93 0,-146-27 1,265-106-1</inkml:trace>
  <inkml:trace contextRef="#ctx0" brushRef="#br0" timeOffset="-137508.25">516 6271 0,'198'39'32,"-396"-78"-32,965 171 31,-52-26 0,-411-67-15,-291-39 46,14 0-46,52 0 0,-53 0-1,1 0 1,-40-13 15</inkml:trace>
  <inkml:trace contextRef="#ctx0" brushRef="#br0" timeOffset="-136969.47">2275 6204 0,'0'0'0,"27"40"16,13 13-1,-27-26 1,13-1-16,1 0 16,39 80 15,-66-92-31,26 12 31,-26-13-15,0 0-16,-13 14 15,-27 13 1,-185 52 15,120-52-15</inkml:trace>
  <inkml:trace contextRef="#ctx0" brushRef="#br0" timeOffset="-136080.89">701 7514 0,'0'0'0,"93"27"15,26-14-15,40 27 16,211-27 0,14-13-1,184 0 1,-541 13 15,-27-26 0</inkml:trace>
  <inkml:trace contextRef="#ctx0" brushRef="#br0" timeOffset="-135580.55">2183 7355 0,'0'0'0,"13"0"16,13 0 0,27 27-1,0-1 16,-53 27 1,-13-26-17,13-1 1,-13-13 0,-14 14-16,-52 65 31,66-78-16,0-1 1,-14 13 15,14-12-15</inkml:trace>
  <inkml:trace contextRef="#ctx0" brushRef="#br0" timeOffset="-134750.52">833 8665 0,'0'0'0,"93"13"15,26 1-15,27-1 16,343-13 0,40 26 15,-476-26-16,13 13-15,-39-13 16,-40 14 47</inkml:trace>
  <inkml:trace contextRef="#ctx0" brushRef="#br0" timeOffset="-134142.53">2434 8493 0,'13'0'31,"27"40"-15,0 13-1,-1 13 1,-25-53 0,-14 14-1,0-1 1,-40 67 15,-106 12 0,1-38-15,118-67-16,1 13 16,26-26 77,53-1-93</inkml:trace>
  <inkml:trace contextRef="#ctx0" brushRef="#br0" timeOffset="-131941.87">16907 2738 0,'-53'0'32,"27"14"-17,-14-14 1,-79 13-1,39 13-15,1 1 16,0 13-16,-93 26 16,26 26-1,27-12 1,79-27 0,-132 238 15,133-225-16,-1 0-15,-26 53 32,0-26-17,53-54 1,-14 27-16,1 212 31,118-66 0,120 0 1,26-107-1,-159-78-31,384-1 31,331-158 0,-344 53-15,79-93 15,-357 79 1,-26-119-1,-107 93-31,27-370 31,-66 264-15,0 132-1,0-79 1,0 159 0,-53-79 15,27 78-31,-411-92 31,-594 106 0,568 0-31,-913 172 32,1071-79-32</inkml:trace>
  <inkml:trace contextRef="#ctx0" brushRef="#br0" timeOffset="-127293.34">6297 3942 0,'13'-53'31,"53"0"0,-52 53-15,25 0 0,-25 0-1,-1 0 1,0 0 78,0 0-79,-13 40 16,0-13-15,-53 52 0,27-39-1,-1-1 1,-52 14 0,66-26-1,0-27 1,-1 26 31,1-26-32,13 27 1,27-27 31,-14 0-16,13 0 0</inkml:trace>
  <inkml:trace contextRef="#ctx0" brushRef="#br0" timeOffset="-125890.88">6601 3916 0,'0'0'0,"0"26"16,27 1-16,-14 12 15,27 14 1,13 27-1,-53-67 64,-27 0-48,1-13 0,-1 0 47,-12-26-47,12-1-15,27 14 0,-13 13-1,13-26 17,0 12-17,0-25 16,13 39-15,-13-14 0,27 1-1,12-13 1,1 13 0,0-14-1,-14 14 1,1-14 15,-27 14 32,26-13-48,-26 12 1,0-25 15,0 12 16,-40 27 15,-39 27-30,53-14-17,-41 27 17,67-27-32,0 13 93,0-12-61</inkml:trace>
  <inkml:trace contextRef="#ctx0" brushRef="#br0" timeOffset="-124129.64">423 6694 0,'14'-13'32,"12"-14"-17,14 14-15,-1-13 16,-12 26-1,26-14 1,-53 41 62,0-1-47,0 1-15,0-14 0,-53 40 15,-13 0-15,26-53-1,40 13 1,-13-13-16,0 0 15,-1 26 17,14 1-1,0-14-15,27 0 15,-1-13 0,1 0-15,-1 0-1,1 0 17,-14 0-17,0 0 1,-13-13 15</inkml:trace>
  <inkml:trace contextRef="#ctx0" brushRef="#br0" timeOffset="-122866.2">820 6800 0,'0'0'0,"13"26"15,1-13-15,12 67 32,-26-54-17,0-12 17,0-1-1,-66-13 0,13-27-15,27 14-1,26 0-15,-27 0 16,14-1 0,13 1 30,0-40-14,26 40-32,14 0 15,106-27 17,-67 40-1,-26 0 0,-40-13-31,14-14 31,-1 27-15,-26-13 15,0 0-15,0-13-16,0 12 31,-40-52 0,40 40-31,-26-1 32,-1 14-1,1 13 16,-40 0-16,13 13 0,26-13-15,-52 119 15,53-39 0,26-67-31,0 0 32,0 14 46</inkml:trace>
  <inkml:trace contextRef="#ctx0" brushRef="#br0" timeOffset="-119966.38">19381 11179 0,'13'-53'31,"-26"106"-31,39-106 32,-13 53-17,40 0 17,-39 13-1,12 13 0,-26 54 0,-26 39 1,26-93-32,-80 54 31,41-67-16,-54 53 17,93-53-17,13-13 32,27 0-16,-14 0-15,1-13 15</inkml:trace>
  <inkml:trace contextRef="#ctx0" brushRef="#br0" timeOffset="-118974.43">19619 11232 0,'0'0'0,"0"26"15,0 0-15,0 1 16,26 26 0,-12-27-16,-14 1 0,13 12 15,13 1 1,-26-27 0,27 1-16,-27-1 15,0 13 1,-14 14 15,1-40 0,-26 0-15,12 0-16,-26-26 31,27 12-15,12-12-16,-12-27 15,26 13-15,-26 14 16,12 13 0,14-14-1,0 1 1,66 12 15,159-52 0,-198 53-15,-27 0 15,26-40 1,-26 40-17,0-1 1,-13 14 15,-13 0 0,-146-13 1,79 13-17,53 27 1,40-14-1,0 27 17,119 39-1</inkml:trace>
  <inkml:trace contextRef="#ctx0" brushRef="#br0" timeOffset="-118520.15">19950 11404 0,'0'0'0,"13"26"16,0-13-16,0 27 15,93 66 17,-93-106-1,-26 0 0,0 0-15</inkml:trace>
  <inkml:trace contextRef="#ctx0" brushRef="#br0" timeOffset="-118060.27">20135 11443 0,'0'0'0,"-27"40"16,-26 0-1,53-27 1,-39 13-16,-14 1 16,79-27 124</inkml:trace>
  <inkml:trace contextRef="#ctx0" brushRef="#br0" timeOffset="-117344.46">20532 11232 0,'26'0'47,"67"52"-15,-67-12-1,-13-27-16,-13 27 17,-13-13-17,-106 78 17,93-78-17,-14-1 16,66-26 16,41 40-15,-41-40-17,14 13 1,26-13-1,-26 0 1,-14 0 0</inkml:trace>
  <inkml:trace contextRef="#ctx0" brushRef="#br0" timeOffset="-116243.38">20915 11351 0,'0'0'0,"-53"92"16,27-92-1,26 53 1,13 66 15,14-106-15,26 54 15,-53-28-15,26-39-1,-26 27 16,0-14 1,-13-13-17,-14 13 17,1-13-17,-1 0 1,-65-39 15,92-1 0,0-13 1,13 26-17,40 1 1,-13 13-16,-14 13 15,14-27 1,79-105 0,-106 132-16,0 0 15,27-13 1,-27 13 0,0 0-1,-13-53 16,0 26-15,0 14-16,0-13 31,0 12-15,0 1 0,-39-13-1,-80-1 16,66 27-15,26 14 0,14-14-16,0 26 15,-14-13 17,27 0-17,-66 27 16,40 13 1</inkml:trace>
  <inkml:trace contextRef="#ctx0" brushRef="#br0" timeOffset="-115752.52">21471 11496 0,'0'0'0,"40"0"31,-27 0-31,146 0 31,-133 0-15,14 0-16,-27 0 31,-26 0 16,0 13-31</inkml:trace>
  <inkml:trace contextRef="#ctx0" brushRef="#br0" timeOffset="-115191.42">21603 11708 0,'0'0'0,"40"0"16,92 13-1,-79-13 1,-13 0-16,13 0 16,-53 13-1,-27 1 142,14-14-142</inkml:trace>
  <inkml:trace contextRef="#ctx0" brushRef="#br0" timeOffset="-102162.56">22265 11404 0,'0'0'15,"66"0"1,-26 0 0,158-14-1,-145 14-15,-27 0 31,-39 53 110,-13 0-125,12 40-1,14-40 1,0 26-16,-13-26 16,-27 53-1,40-93 110,-13-13-109</inkml:trace>
  <inkml:trace contextRef="#ctx0" brushRef="#br0" timeOffset="-101600.35">22397 11681 0,'40'0'31,"52"0"0,-65 0-15,26 0 15,-27 0 63,1 0-63</inkml:trace>
  <inkml:trace contextRef="#ctx0" brushRef="#br0" timeOffset="-100302.49">22979 11417 0,'0'13'47,"13"53"-32,1-53 1,65 133 15,-53-80-15,-12-13 15,-1-53 0,-13 13 16,-40-13-15,-13 0-1,14 0 0,25 0-15,14-53 31,-26-53-16,26 80 0,26 0 0,-12 26-31,-14-14 16,26 14 0,0-26 15,-12-1-16,-14 14 1,13-13 15,0 26-31,-13-14 16,40-12 15,-27 13 0,0 13 32,-13-27-32,0-12 0,0 12-31,-13 14 32,-13 0-1,-1 13-31,1 0 16,-14 0 15</inkml:trace>
  <inkml:trace contextRef="#ctx0" brushRef="#br0" timeOffset="-99662.63">23244 11232 0,'13'66'31,"-13"53"0,26 0 0,-26-106 1,14-13-1,25 0 0,14 0 0,-13 0 1,13 0-1,0 0 0</inkml:trace>
  <inkml:trace contextRef="#ctx0" brushRef="#br0" timeOffset="-99124.8">23535 11404 0,'0'26'32,"0"0"-17,-14 1 1,-12 92 0,13-66-16,-14 79 15,14-105 1,13 12-1,0-25 1</inkml:trace>
  <inkml:trace contextRef="#ctx0" brushRef="#br0" timeOffset="-98109.5">23019 11298 0,'-13'39'47,"-14"14"-16,14 27 1,13-41-1,0-25 16</inkml:trace>
  <inkml:trace contextRef="#ctx0" brushRef="#br0" timeOffset="-97125.83">22212 12065 0,'0'0'0,"26"0"16,67-13 15,-80 13-15,14 0-16,-1 0 15,186 0 16,52 0-15,-158 0 0,503 0-1,-160-53 32,-369 26-31</inkml:trace>
  <inkml:trace contextRef="#ctx0" brushRef="#br0" timeOffset="-70961.13">3347 12766 0,'79'0'31,"159"0"-15,-79 0-16,26 13 15,609-13 17,-622 0-32,199 0 31,-279 0-31,54 0 31,118 0 0,-118 0-15,145 0 15,-238 0 0,-27 0 63,146 40-63,-66-40 1,-66 0 46,-1 0-63,1 27 1,39-14 0</inkml:trace>
  <inkml:trace contextRef="#ctx0" brushRef="#br0" timeOffset="-70349.09">6879 12621 0,'0'0'0,"93"66"31,-14-13 0,-52 0 0,-41-27 47,-118 93-46,66-92-32,-66-1 15,66-26 1,66 13-16,-14 1 16,14-1 77,0 40-93</inkml:trace>
  <inkml:trace contextRef="#ctx0" brushRef="#br0" timeOffset="-5835.23">9988 11642 0,'26'-66'62,"54"-40"-31,-54 79-15,14-39 0,-14 40-1,-12 12 1,-14-12-16,26-1 15,1-25 17,-1 38-17,-26 1 1,0 26 78,0 14-79,0 65 1,-26 14 0,-1-13-1,27-53 1</inkml:trace>
  <inkml:trace contextRef="#ctx0" brushRef="#br0" timeOffset="-5435.77">10544 11576 0,'0'0'15,"0"185"16,-14-159-31,1 1 32,13-41 15</inkml:trace>
  <inkml:trace contextRef="#ctx0" brushRef="#br0" timeOffset="-4737.87">10821 11549 0,'53'106'31,"-106"-212"-31,146 238 16,-66-118 0,105-1 15,-13-53-15,-79 14-1,198-160 16,-199 94 1,-52 26-17,-146 0 17,-105-67-1,237 146 16,-12 120-16,-94 145-15,107-199 30,26 0-14,26-65-32</inkml:trace>
  <inkml:trace contextRef="#ctx0" brushRef="#br0" timeOffset="-2118.76">10253 11417 0,'0'39'32,"0"67"-1,0-40 0,-14-13-15</inkml:trace>
  <inkml:trace contextRef="#ctx0" brushRef="#br0" timeOffset="-1411.57">10173 11721 0,'27'-13'31,"-14"13"0,0 0 157,0 0-172,14 0-1,52 0 1,-66 0-1</inkml:trace>
  <inkml:trace contextRef="#ctx0" brushRef="#br0" timeOffset="1313.5">8916 12568 0</inkml:trace>
  <inkml:trace contextRef="#ctx0" brushRef="#br0" timeOffset="1750.8">9922 12475 0</inkml:trace>
  <inkml:trace contextRef="#ctx0" brushRef="#br0" timeOffset="2142.45">11099 12634 0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5-01-31T10:51:41.1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92D050"/>
    </inkml:brush>
    <inkml:brush xml:id="br2">
      <inkml:brushProperty name="width" value="0.05292" units="cm"/>
      <inkml:brushProperty name="height" value="0.05292" units="cm"/>
      <inkml:brushProperty name="color" value="#7030A0"/>
    </inkml:brush>
  </inkml:definitions>
  <inkml:trace contextRef="#ctx0" brushRef="#br0">6429 3889 0,'-26'-13'78,"-14"-27"-63,14 14 1,-1 26 0,-26-26-1,-105 26 1,-1 13 15,106-13-15,53 13-1,-53 27 1,27-14 0,-27 27-1,53-26-15,-40-14 16,-13 40 0,-13 53-1,26-27 1,14-39-1,-1-1 1,14-12-16,13 12 16,-26 28-1,-1-1 1,1 40 15,26-80-15,0 67-1,0-67 1,0 0 0,0 1-1,13 13 1,13 13 0,1-14-1,-1 1 1,54 26-1,-54-66 1,40 53 0,-13-27-1,-26-26 1,12 14 0,-25-14-16,25 0 15,14 0 1,40 0-1,-1 0 1,-39 0 0,-13 0-1,13-27 1,-27 27 0,27-26-1,-13 26 1,79-66 15,-53 26-15,-39 40-1,52-53 17,-52 27-32,-1-1 15,27-26 1,13-13-1,-40 40 1,1-14 0,-14 0-1,14 14 1,-1-93 15,-26 92-31,0 14 16,0-66 15,0 52-31,-26-13 16,-54-52 15,27 13 0,27 26-15,-53 13 15,39 13-15,13 1-16,-65-14 31,-27 1 0,0 39-15,-40 0 15</inkml:trace>
  <inkml:trace contextRef="#ctx0" brushRef="#br0" timeOffset="1038.67">5755 3096 0,'-14'-14'31,"28"28"-31,-41-28 62,14 14-46,-119 27 0,118-1-1,-12 1 17,13 12-17,26 14 16,13-26-15,27 13 0,53 12 15,-93-25-15,14-27 30,-27 26 1,-13 1-15,-80 12-1,67-25-16,-1-14-15,1 13 16,-1-13 0,1 0-1,13 0 1,-1-13 15,14-1 32,53 1-48</inkml:trace>
  <inkml:trace contextRef="#ctx0" brushRef="#br0" timeOffset="1496.16">6125 3281 0,'0'66'16,"0"-40"-1,0 54 1,0-27 0,0-27-1,0-66 79</inkml:trace>
  <inkml:trace contextRef="#ctx0" brushRef="#br0" timeOffset="2078.88">5940 3175 0,'0'0'0,"40"0"16,12 0-1,-12 0 1,40 0 0,-67 0-1,13 0 142,80 0-142</inkml:trace>
  <inkml:trace contextRef="#ctx0" brushRef="#br0" timeOffset="3031.39">6403 3638 0,'0'0'0,"0"-40"31,0 14-16,26-40 1,-12 0 0,25 13-1,1-13 1,39-40 15,-65 53 0,-14 92 63,26 120-63,-13-93-15,1-39 0,-14 26-1,0-27 17,0-13-1,0 1 0,-14 12 0</inkml:trace>
  <inkml:trace contextRef="#ctx0" brushRef="#br0" timeOffset="3582.39">6403 3347 0,'26'0'31,"-52"0"-31,132 0 32,-40 13-1,-40-13 31,-12 0-30,25 0 30</inkml:trace>
  <inkml:trace contextRef="#ctx0" brushRef="#br0" timeOffset="4094.02">6879 3307 0,'0'0'16,"13"185"15,-13-92 0,14-66 1,-1-80 30,13 26-62</inkml:trace>
  <inkml:trace contextRef="#ctx0" brushRef="#br0" timeOffset="5058.64">6945 3268 0,'53'-14'62,"13"14"-30,-13-26-1,-53 52 78,0-12-109,0 25 32,-66 27-17,40-52 1,-27 12-1,26-26 1,-26 0 0,0 0-1,53 13 1,14 1 156,12-14-157,40 39 1,-26-12 0,-27-14-1,40 53 1,-26-66 0,-27 13-1,26-26 79,-26-13-94</inkml:trace>
  <inkml:trace contextRef="#ctx0" brushRef="#br0" timeOffset="5531.07">7435 3360 0,'0'0'0,"0"66"15,0-39 1,0 26 0,0-27-16,0 14 15,0-53 95,0-14-110</inkml:trace>
  <inkml:trace contextRef="#ctx0" brushRef="#br0" timeOffset="6260.51">7289 3254 0,'27'0'47,"12"0"-31,14 0-16,40-26 15,0 13 1,-80 13 0</inkml:trace>
  <inkml:trace contextRef="#ctx0" brushRef="#br0" timeOffset="9001.21">11443 10716 0,'0'-14'63,"-92"1"-32,65 13-16,-105 0 1,13 0 0,0 0 15,92 13 0,-79 67 0,14-27-15,-80 79 15,159-106-15,-27 27 0,14 0-1,-1 0 1,14 13-1,0 0 1,-1 14 0,14-40-1,0-27 1,0 26 0,0 1-1,14-40 1,78 80-1,-39-41 1,13 14 0,-26-40-1,145 1 1,-66-1 0,-92-13-1,12 0 1,-25 0-1,65 0 1,0 0 0,1 0-1,-41 0-15,1 0 16,-13 0 0,39-53-1,-13 26 1,0 1-1,13-40 1,-13-14 0,-14 1-1,-12 39 1,-1 14 0,-13 13-1,14-27-15,-27 14 16,13-1-1,-13 1-15,27-80 16,-27-13 15,0-93 1,-40 80-1,13 105-16,-12 1 1,26 13 0,13-1-1,-27 14 17,-118 14-1,92-14-16,-14 26 1,-78 14 0,118-14-1,1-26 1,-27 66 15,13-66-15,14 27-1,-14-1 1</inkml:trace>
  <inkml:trace contextRef="#ctx0" brushRef="#br0" timeOffset="9744.56">11840 12396 0,'0'26'47,"0"1"-32,0-1 1,-40 146 0,27-93-1,13-39 1,0 26-1,13-66 79,27-132-63,-27 66-31</inkml:trace>
  <inkml:trace contextRef="#ctx0" brushRef="#br0" timeOffset="10462.75">12197 12290 0,'-39'40'15,"12"-14"1,-26 27 0,-13-13-1,26-1 1,14-25-1,13 12 1,-14 0 15,40-12 63,40 12-78,40 27 15,-27 0-15,-39-27-16,12 1 31,-39-67 47,14-39-62,-1 66-1,13-14-15</inkml:trace>
  <inkml:trace contextRef="#ctx0" brushRef="#br0" timeOffset="11154.78">12343 12515 0,'0'13'31,"0"-26"-31,26 52 16,-26-25-16,13 39 15,14-27 1,-14-26-1,14 13 1,-1-13 15,80-26 1,-27-54-1,-79 1 0,0-14 0,-66 14 1,-13 66-1,13 53 0,-40 132 0,66-133-15,40-26-16,-13-13 31,-14 27 0,27-14 1,40-13-17</inkml:trace>
  <inkml:trace contextRef="#ctx0" brushRef="#br0" timeOffset="11635.42">12925 12422 0,'0'0'0,"0"53"15,-27 53 1,-25 92 15,38-171-31,14-1 16,0-39 46,0-13-46,0-27-1,0 0 1,0 26-16</inkml:trace>
  <inkml:trace contextRef="#ctx0" brushRef="#br0" timeOffset="12355.7">12859 12488 0,'0'0'0,"13"106"16,0-66 0,67 119 15,-67-159 31,0 0-46,0 0 15,1 0 16,-1-40-16,-13 13-15,26-65 0,14-133 15,-27 119-15,0 80 15,-13 12 63,27 14-63,-1 0-31</inkml:trace>
  <inkml:trace contextRef="#ctx0" brushRef="#br0" timeOffset="12792.75">13388 12290 0,'0'40'15,"0"184"16,-13 41 1,-14-172-17,1-67 17,39-66 30,53-79-31,-39 93-31</inkml:trace>
  <inkml:trace contextRef="#ctx0" brushRef="#br0" timeOffset="13370.91">13705 12475 0,'0'13'32,"0"120"-1,0-94-31,0-12 15,14-1 1,-1 14 0,27-14-1,-27-12 1,13 12 0,27-26-1,-26 0 1,52-26-1,-53 12 17,-26 1 46,-13-27-63,-13 14 1</inkml:trace>
  <inkml:trace contextRef="#ctx0" brushRef="#br0" timeOffset="13919.09">13666 12541 0,'13'0'31,"40"0"-16,39 0 1,-12 13 0</inkml:trace>
  <inkml:trace contextRef="#ctx0" brushRef="#br0" timeOffset="14437.62">13705 12435 0,'93'0'31,"-186"0"-31,239 14 16,-120-14 0,1 0 140,-27-14-140</inkml:trace>
  <inkml:trace contextRef="#ctx0" brushRef="#br0" timeOffset="15168.66">14446 12396 0,'0'0'0,"-13"0"15,-40 13 1,-79 93-1,105-67 1,1 41 0,26 39 15,0-93-15,26 54 15,-12-80-16,12 0 1,1 26 0,-14-26-16,13 0 15,14 13 1,-14-13 0,-12 0 46,-14-26-46,13 0-16,-13-1 15,26-26 1</inkml:trace>
  <inkml:trace contextRef="#ctx0" brushRef="#br1" timeOffset="41154.79">7223 4194 0,'0'13'47,"0"0"-31,0 0-16,0 27 15,0 119 17,0-40-1,0-27 0,0 27 0,0-26 1,0-27-17,0 106 17,0-79-1,0-27-16,0-26 1,0 13 0,-13 26-1,13 14 1,0 79 15,0-133-15,0 107 15,0-67-15,0-26-16,0 40 31,0-14 0,26 40 0,-26-79-15,0 13 0,-13 26 15,-13 0 0,26-65-15,0-1 31,0 66-16,0 27 0,26-79 63,1-14-63,-14-13 63,106-27-63,106 27 0,-93 0 1,-119 0 15,40-13-16,-40 13-31,14 0 15,-14 0 79,40 0-78,-53-26 62,27-199-47,-14 145-15,0-171-1,-13 158 1,0-79 0,0 14-1,13-67 1,0 159 0,-13-80-1,0 54 1,0 25-16,14-78 15,-1-80 1,-13 159 0,0-146-1,0 14 17,0 145-17,0 26 1,-13-65-1,-1 65 1,-12-26 0,26 0-1,0 40 1,0 0 0,-26 13 77,-27 0-61,13 26-1,13-26-16,-12 14 1,-14 25 0,40-39-16,-40 14 15,26-14 1,14 0-16,0 13 16,0-13 15,-1 0-16,14 13-15,-39-13 16,12 13 0,-26-13-1,-13 40 1,26-40 0,27 0-1,53-53 63</inkml:trace>
  <inkml:trace contextRef="#ctx0" brushRef="#br1" timeOffset="42056">7871 4339 0,'14'0'32,"25"-13"-1,-25-14-15,12 1-16,93-146 31,304-119 0,-304 212-15,358-239 15,-319 212-15,-91 53-1,-28 27-15,1-1 31,-14 14 157</inkml:trace>
  <inkml:trace contextRef="#ctx0" brushRef="#br1" timeOffset="43245.24">10001 3016 0,'0'0'0,"0"27"16,0 26-1,0 52 1,27-38-1,-27-14 17,13-53 15,0-14-32,14-92 16,-27 27-15,26 39 0,27-13 15,-27 106 63,1 93-63,13-173 110,13-39-110,52-13 0,-78 39 0,-1 93 94,-26 0-93,0 79-1,0-105-16,0-40 110,27-1-125</inkml:trace>
  <inkml:trace contextRef="#ctx0" brushRef="#br1" timeOffset="44150.83">10649 3029 0,'0'67'16,"14"65"31,52-39-32,-13-54 16,-27-39 1,54-53-1,12-39 0,-79 65-15,1-12-1,-14-14 1,0-27 15,0 67-15,0 0 15,0 52 110,0 41-126,0-27-15,13-14 16,0-12 0,14-1-1,-14-26 1,0 0 0,13-13 30,14-53-30,0 13 15</inkml:trace>
  <inkml:trace contextRef="#ctx0" brushRef="#br1" timeOffset="44778.41">11245 3016 0,'0'0'16,"0"80"0,0 78 15,26-118 0,-13-66 47,1-107-46,-1 80-32,0 14 15,67-67 16,-67 106 1,40 0-1,79 26 0,-145-26 32</inkml:trace>
  <inkml:trace contextRef="#ctx0" brushRef="#br1" timeOffset="47300.64">5821 5768 0,'13'26'15,"0"1"1,-13 26-1,0 53 1,0 13 0,0-27-1,0 41 1,0-28 0,0 41-1,0 52 1,0-132-1,0 120 1,0-67 15,0 132-15,0-198 0,0 185-1,0 53 16,0-211-15,0 264 0,0-239-1,0 107 1,27-27 0,-27-119-1,0-13 1,0-26-1,0-14 1,0 0 0,26-13 31,27 0-16,-13 0-16,-1-13-15,1 13 16,40-13 0,78 0-1,-131 13 1,-14-27-16,0 27 16,0-26 15,1-1-16,25-26 1,-25 27 0,-1-1-1,53-12 17,-53 12-17,0 27 1,27-53-1,-40 27 1,40-27 0,0-27-1,-14-25 17,-13-28-1,-13 80-16,0-92 1,0-106 0,0 52-1,0 40 1,-13 14 0,13 13-1,0 65 1,0 15-16,0-81 15,0 14 1,0 66 0,0-79-1,0-80 1,0 80 0,0 13-1,0 79 1,0-66-1,0-39 17,0 118-17,0 1-15,0 0 16,0-14 0,-26 27-1,-14 13 79,-40 0-63,-12 0-15,26 0-1,-120 0 1,94 0 0,39 0-1,53 13 95,53 13-79</inkml:trace>
  <inkml:trace contextRef="#ctx0" brushRef="#br1" timeOffset="47923.64">5583 6906 0,'-27'0'16,"-26"0"-16,0 0 15,-26 13 1,-80 0 0,67 0-16,12 1 15,-303 52 16,330-53-15,-13-13 0,26 13 46,0 0-31</inkml:trace>
  <inkml:trace contextRef="#ctx0" brushRef="#br1" timeOffset="49120.04">1257 6575 0,'0'26'15,"0"14"1,-53 185 0,40-146-1,-14 67 17,27-120-32,0-12 15,0-1 1,0-26 15,66-93 16,-26 66-47,92-66 16,-105 93-1,26-27 1,-40 53 31,13 14-32,27 66 1,0-27 0,13 0-1,-39-53 1,-1-13-1,1 0 48,-27-13-47,26-40-1,-13 13 1,27-92-1,-40 79 1,27-40 0,-27 67-1,0 0 1,26 26 31,0 13-32,1 13-15</inkml:trace>
  <inkml:trace contextRef="#ctx0" brushRef="#br1" timeOffset="49831.38">2103 6787 0,'14'66'31,"-14"0"1,13-13-17,13-27 1,-12 1 0,-1-27-16,0 0 46,13-14-30,54-38 15,-67 12-15,0-79 15,-26 26 0,13 80-15,-26 13 0,12 0 31,-25 13-16,-1 40 0,27-53 32</inkml:trace>
  <inkml:trace contextRef="#ctx0" brushRef="#br1" timeOffset="50327.05">2434 6390 0,'-13'106'31,"26"-212"-31,-79 489 31,92-250 1,54-107-1,39-26 0,79 0 0,-184 0 1,-67-26-17</inkml:trace>
  <inkml:trace contextRef="#ctx0" brushRef="#br1" timeOffset="50910.56">2858 6787 0,'0'66'31,"0"-132"-31,0 238 32,105-292 46,28 41-47,-54 66 0,-13 13 0,-66 66 1,0 40-1,0-80 0,13-12 47</inkml:trace>
  <inkml:trace contextRef="#ctx0" brushRef="#br1" timeOffset="51563.01">3387 6879 0,'0'0'0,"53"-26"16,-14 26-1,14 0 1,0 0 0,-13 0-1,-27-14 1,27-25 0,-14 39-1,-13-27 1,1 1-1,-14 13 1,-14-1 15,1 14-15,-13 0 0,-67 14 15,67 12-16,-14 27 1,27 93 15,13-133-15,13-13 0,27 26 15,-27-26-16,40 40 1,0-14 0,-27-26-1,-13 0-15</inkml:trace>
  <inkml:trace contextRef="#ctx0" brushRef="#br1" timeOffset="52173.38">2302 7422 0,'0'158'31,"0"-316"-31,-27 462 15,-12-119 1,39-26 0,0-106-1,0-40 32,-14-13-16,14-93-15,0-158 15,-13 172-15</inkml:trace>
  <inkml:trace contextRef="#ctx0" brushRef="#br1" timeOffset="52855.12">2209 7541 0,'0'0'0,"80"-67"31,-54 67-15,120-52-1,-14 25 1,-39 27-1,-67 0 17,-26 40 15,-26 52-16,-41-12 0,41-80-15,-27 0 15,-53 0 16</inkml:trace>
  <inkml:trace contextRef="#ctx0" brushRef="#br1" timeOffset="53590.5">2738 7501 0,'0'26'31,"0"-52"-31,40 119 16,-13-80-1,-14 13 1,0-26-1,0 0 1,1 0 15,65-79 1,-39 26-17,-14-13 16,-26 39-31,-26-39 32,26 53-1,-53 13 31,-53 26-30,106 1 46</inkml:trace>
  <inkml:trace contextRef="#ctx0" brushRef="#br1" timeOffset="54381.11">3069 7448 0,'66'-40'32,"-132"80"-32,172-106 15,-40 26 1,-13-13-1,-13 0 1,-14-26 0,-26 53-1,0-41 1,0 41 31,-39 145 47,-81 132-63,107-171-16,0-41 1,26-25 31,0-14-16,14-14 0,-14-25-15</inkml:trace>
  <inkml:trace contextRef="#ctx0" brushRef="#br1" timeOffset="55182.98">3426 7369 0,'53'0'31,"0"0"-15,-13 0-1,0-27 1,-14 1-1,0-1 1,-26 14 15,0-13 16,-13 26-16,-53 13 1,-40 106-17,67-53 17,25 40 14,67 13-30,0-119 15,27 26 1,-1-12-17,-79-28 32,0-12-16,0 13-15</inkml:trace>
  <inkml:trace contextRef="#ctx0" brushRef="#br2" timeOffset="85818.11">6324 4657 0,'0'26'344,"0"27"-156,0 13-157,0-53-16,0 14 1,0-14 31,0 0-31,0 14-1,-14 39 16,1-53-15,13 0 0,0 1 15,0 12-15,0-13 15,0 27 0,0 0 0,0 13 1,0-27-17,0-13 1,0 14-1,0-14 1,0 27 0,0-14-1,0 14 17,0-14-1,0 27 0,0-13 0,0-14 1,0 27-1,0-13 0,0-14-15,0 27 15,0-13 0,0 13 32,0 13-32,0-39-15,0-14 15,0 13 0,0 14 0,0 13 1,0-40-1,0 40 0,0-27 16,0 27-16,0-39 0,0-1-15,0 13 0,0 1-1,0-14 1,0 27 0,0-1 15,0 41 0,0-14 0,0-40 1,-26 54-1,26-27 0,0-27-15,0 14-1,0-14 1,0 1 0,0 26 15,0 13 0,0-13 0,0-27-15,0 40 15,-27 14-15,27-27 15,-13-1 0,13-12 1,0-27-17,0 1 1,0 38-1,0-25 1,0-1 0,0 1-16,0 13 15,0 12 17,0-25-1,0-14-16,0 14 1,0 26 15,0-27 1,0-13-17,0 0 1,0 1-1,0-1 1,0 0 0,0 27 15,0-14 16,0-12-16,0 38 0,0-38-15,0-1 0,0 40 15,0-40 0,-27 27 0,27-27-15,0 0 0,0 0-1,0 1 1,0 12 15</inkml:trace>
  <inkml:trace contextRef="#ctx0" brushRef="#br2" timeOffset="94985.16">6271 8043 0,'13'0'63,"0"-13"-16,0 13-16,1 0 0,91 0 0,-65 0-15,13 0 15,0-26 32,79 26-32,0 0 0,-92 0 47,92 0-46,-92 0-1,-27 0 63,120 0-63,-94 0-31,54 0 16,-14 0 124,40-14-93,-66 14-31,-39 0 656,65 0-641,14 0 0,-54 0-15,-12 0-16,-1 0 15,27 0 1,-40 0 0,14 0 46,39 0-46,-26 0-1,52 0 1,-39 0 0,-26 0 15,-14 0 47,119-13-47,-105 13-31,39-26 31,0 26 141,-40 0-156,1 0-16,65 0 31,-65-27 125,-1 27-124,-13 0 77,1 0-31</inkml:trace>
  <inkml:trace contextRef="#ctx0" brushRef="#br2" timeOffset="99061.34">8731 7951 0,'13'0'109,"1"39"-78,-1-39-15,-13 80-1,0-41 1,0-12 0,0-1-16,-13 1 15,-1 79 17,1-53-17,13 39 1,-13-12 15,0-28 0,13-25 1,-27-27 46,27-40-47,0-13-31</inkml:trace>
  <inkml:trace contextRef="#ctx0" brushRef="#br2" timeOffset="99934.52">8811 7898 0,'13'-13'31,"0"-14"32,14-79-32,-14-132 0,13-26 0,-26 184 1,0 41-1,-13 39 63,13-14-79</inkml:trace>
  <inkml:trace contextRef="#ctx0" brushRef="#br2" timeOffset="100713.37">8705 7236 0,'0'0'16,"26"-66"-1,14 40-15,-27-1 16,14 1-1,39-54 17,-66 54-1,13 26 16,13 66 15,27 0-30,-53-39-17,0-1 1,27 14 15,-1-27 0,-26 0 16,0 1-47</inkml:trace>
  <inkml:trace contextRef="#ctx0" brushRef="#br2" timeOffset="101582.78">8731 8427 0,'13'0'47,"1"79"-16,-14 40 0,0-92-15,0 13 0,0-27-1,0 13 1,0 54 0,0-67 15,-27-13 78</inkml:trace>
  <inkml:trace contextRef="#ctx0" brushRef="#br2" timeOffset="102412.64">8678 8652 0,'14'40'16,"-1"-27"-1,-13 26 1,26 1-1,-26-13 1,13 26 0,14-53-1,26 52 1,-40-52 93,80-52-77,-40-1-1,-27 26-16,14-39 1,-67 66 140</inkml:trace>
  <inkml:trace contextRef="#ctx0" brushRef="#br2" timeOffset="103260.07">8625 8559 0,'14'0'31,"-1"0"0,-13 13-15,0 1-16,53 52 31,39 40 0,-78-106 1,25 53-1,-25-27 0,-14 1 47,0-1-62,0-39 15</inkml:trace>
  <inkml:trace contextRef="#ctx0" brushRef="#br2" timeOffset="104855.53">9604 7792 0,'0'0'0,"40"13"31,0 0-16,-1 93 1,14-26 0,-39-54-1</inkml:trace>
  <inkml:trace contextRef="#ctx0" brushRef="#br2" timeOffset="105205.06">9776 7779 0,'0'0'0,"-13"26"15,-40 67 1,-66 118-1,93-171 1,26-27 0,-14-13-1</inkml:trace>
  <inkml:trace contextRef="#ctx0" brushRef="#br2" timeOffset="108060.18">8983 6892 0,'0'-26'31,"0"-1"-15,0 14-1,0-53 1,0 40 0,13-54-1,-13 41 1,0-120 0,0 119-16,0-39 31,0 26-16,0-13 1,0 26 0,-27-145-1,1 105 1,26 14-16,-13-13 16,13-40-1,0 79-15,0-66 16,0-26-1,0 26 1,0 27 0,-14-106 15,1 171-15,13-12-1,0-14 1,0 27-1</inkml:trace>
  <inkml:trace contextRef="#ctx0" brushRef="#br2" timeOffset="109541.97">8771 9340 0,'0'53'31,"0"13"-15,0-13-1,0 145 1,0-66-1,0-12 1,0-54 0,0 53-1,0-66 1,0 26 0,0-26-1,0-13 1,0 66-1,0 39 1,0-79 0,0 40-1,0-40 1,0 119 15,0-158-15</inkml:trace>
  <inkml:trace contextRef="#ctx0" brushRef="#br2" timeOffset="111942.93">9340 4458 0,'26'-13'32,"-52"26"-32,79-39 31,-40 26 0,172 26 0,-105-26-15</inkml:trace>
  <inkml:trace contextRef="#ctx0" brushRef="#br2" timeOffset="112155.33">9882 4471 0,'0'0'0,"27"0"46,-14 0-30,53 14 0,27-14-16</inkml:trace>
  <inkml:trace contextRef="#ctx0" brushRef="#br2" timeOffset="112575.83">10927 4511 0,'14'0'31,"-28"0"-31,41 0 47,12 0-31,-39 13 0</inkml:trace>
  <inkml:trace contextRef="#ctx0" brushRef="#br2" timeOffset="113543.96">9115 11165 0,'66'-26'31,"-132"52"-31,264-65 16,-132 39-1,133 0 1,-146 0 0,0 26-1,-40-26 1</inkml:trace>
  <inkml:trace contextRef="#ctx0" brushRef="#br2" timeOffset="113906.14">10332 11165 0,'26'0'94,"41"0"-79</inkml:trace>
  <inkml:trace contextRef="#ctx0" brushRef="#br2" timeOffset="114092.42">10464 11192 0,'-26'-13'62,"-1"-27"-46</inkml:trace>
  <inkml:trace contextRef="#ctx0" brushRef="#br2" timeOffset="116102.53">10835 4617 0,'13'0'31,"66"13"-16,-26 0-15,132 1 32,-158-14-1,-1 26 16,-12 1-32,25 52 1,-39-66 0,0 93-1,0-80 1,13 160 0,1-94-1,-14 213 1,0-200-1,0 345 17,0-106-1,0 119-15,0-344-1,-14 185 1,1-211-1,-53 172 1,40-173 0,12 1-16,1 0 15,-27 52 1,27-13 0,13-26-1,0-13 1,0 65-1,0 1 1,0 66 0,0-172-1,0 106 17,0-106-32,0 225 15,0-106 1,13-93-1,1 53 1,-1-52 0,-13 65 15,0-105-15,-13 92 15,13-119-16,0 14 64,-14-14-64</inkml:trace>
  <inkml:trace contextRef="#ctx0" brushRef="#br2" timeOffset="171665.92">11099 4551 0,'40'53'47,"53"79"-16,-80-132-15,0 13-1</inkml:trace>
  <inkml:trace contextRef="#ctx0" brushRef="#br2" timeOffset="172044.82">11258 4524 0,'-13'27'16,"-14"13"-16,67-107 0,-93 160 16,0-40-1,40-27 1</inkml:trace>
  <inkml:trace contextRef="#ctx0" brushRef="#br2" timeOffset="172899.96">11139 4630 0,'-40'0'32,"27"0"-17,-397 0 17,0 0-1,304 0 0,66 13 16,-52-13-31,-226 0 15,107 0-16,78 0 17,133 27 15,-39 26-32,-107 198 16,1 14 1,105-40-1,40-106-15,0 185 15,0-66 0,0-53 0,40-105 1</inkml:trace>
  <inkml:trace contextRef="#ctx0" brushRef="#br2" timeOffset="173403.44">8692 5887 0,'0'0'0,"0"132"16,13-52 0,26 52-1,-12-66-15,-1-26 16,41 13-1,-54-53-15,0 0 32,27 0-1,-14 0-15,27-27-16,40 1 15,118-27 1,41-79-1,-41-27 1,-52 53 0,-146 106-1</inkml:trace>
  <inkml:trace contextRef="#ctx0" brushRef="#br2" timeOffset="175259.16">10755 5027 0,'27'-13'47,"-14"13"-31,80 0-1,211 0 1,199 0 0,661-13 15,-886 13 0</inkml:trace>
  <inkml:trace contextRef="#ctx0" brushRef="#br2" timeOffset="178784.1">8811 8890 0,'0'40'63,"-27"-1"-48,27-12-15,0-1 16,0 120 15,0-120-31,0-12 16,-26 38-1,26-12 1,0 26 0,0-13-1,0 13 1,-14 40 15,14-53-15,0-26-1,0 39 17,0-13-17,0-27 1,0 40-1,0-39 1,0 39 0,0-13-1,14 13 1,-1-13 0,-13-27-1,0 14-15,0 0 16,0 13-1,0 52 17,0-38-17,0 91 17,0-118-17,0 26 16,26-26 1,-12-14-1,-1-26 0,53 27 0,-40-27-31,80 0 32,-53 0-1,-13 0-31,0 0 16,-14 0-1,27-14 16,-13 14 32,105 0-32,-26 0 0,-79 0 1,-14 0-17,107 0 17,-28 27-1,-78-27 0,52 13-15,80 14 15,-66-14 0,-27 0 0,66 14 16,-26-14-15,79-13-17,-172 0 16,-26 0 110,13-27-110</inkml:trace>
  <inkml:trace contextRef="#ctx0" brushRef="#br2" timeOffset="179372.34">10504 10676 0,'13'0'31,"27"13"-15,13 40 0,39 0-1,-52-27 1,66 54 15,-119-67 0,-14 14-15,27-14-16,-26 13 16,-1 14-1,-92 0 1,-79 39-1,92-53-15,-66 1 32,146-27-1,39 0 47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3F5C40-7709-7D40-B47A-8508ED5FE75B}" type="datetimeFigureOut">
              <a:rPr lang="pl-PL" smtClean="0"/>
              <a:pPr/>
              <a:t>31.01.2025</a:t>
            </a:fld>
            <a:endParaRPr lang="pl-PL"/>
          </a:p>
        </p:txBody>
      </p:sp>
      <p:sp>
        <p:nvSpPr>
          <p:cNvPr id="4" name="Symbol zastępczy obrazu slajd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514D64-BFD3-464E-8A52-07B4CA58294A}" type="slidenum">
              <a:rPr lang="pl-PL" smtClean="0"/>
              <a:pPr/>
              <a:t>‹#›</a:t>
            </a:fld>
            <a:endParaRPr lang="pl-PL"/>
          </a:p>
        </p:txBody>
      </p:sp>
    </p:spTree>
    <p:extLst>
      <p:ext uri="{BB962C8B-B14F-4D97-AF65-F5344CB8AC3E}">
        <p14:creationId xmlns:p14="http://schemas.microsoft.com/office/powerpoint/2010/main" val="2346244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25</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27</a:t>
            </a:fld>
            <a:endParaRPr lang="pl-PL"/>
          </a:p>
        </p:txBody>
      </p:sp>
    </p:spTree>
    <p:extLst>
      <p:ext uri="{BB962C8B-B14F-4D97-AF65-F5344CB8AC3E}">
        <p14:creationId xmlns:p14="http://schemas.microsoft.com/office/powerpoint/2010/main" val="9341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58</a:t>
            </a:fld>
            <a:endParaRPr lang="pl-PL"/>
          </a:p>
        </p:txBody>
      </p:sp>
    </p:spTree>
    <p:extLst>
      <p:ext uri="{BB962C8B-B14F-4D97-AF65-F5344CB8AC3E}">
        <p14:creationId xmlns:p14="http://schemas.microsoft.com/office/powerpoint/2010/main" val="1042873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114</a:t>
            </a:fld>
            <a:endParaRPr lang="pl-PL"/>
          </a:p>
        </p:txBody>
      </p:sp>
    </p:spTree>
    <p:extLst>
      <p:ext uri="{BB962C8B-B14F-4D97-AF65-F5344CB8AC3E}">
        <p14:creationId xmlns:p14="http://schemas.microsoft.com/office/powerpoint/2010/main" val="232689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A2514D64-BFD3-464E-8A52-07B4CA58294A}" type="slidenum">
              <a:rPr lang="pl-PL" smtClean="0"/>
              <a:pPr/>
              <a:t>167</a:t>
            </a:fld>
            <a:endParaRPr lang="pl-PL"/>
          </a:p>
        </p:txBody>
      </p:sp>
    </p:spTree>
    <p:extLst>
      <p:ext uri="{BB962C8B-B14F-4D97-AF65-F5344CB8AC3E}">
        <p14:creationId xmlns:p14="http://schemas.microsoft.com/office/powerpoint/2010/main" val="413834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1B7AB-F067-AB6C-9B61-921508D44944}"/>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D06638D1-73C8-1D21-B168-30DA5ECA74C8}"/>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BE623F92-043A-08CF-1AA9-39017EFC833B}"/>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E8282A33-E7EB-7832-3F8D-DC6119DE17E1}"/>
              </a:ext>
            </a:extLst>
          </p:cNvPr>
          <p:cNvSpPr>
            <a:spLocks noGrp="1"/>
          </p:cNvSpPr>
          <p:nvPr>
            <p:ph type="sldNum" sz="quarter" idx="5"/>
          </p:nvPr>
        </p:nvSpPr>
        <p:spPr/>
        <p:txBody>
          <a:bodyPr/>
          <a:lstStyle/>
          <a:p>
            <a:fld id="{A2514D64-BFD3-464E-8A52-07B4CA58294A}" type="slidenum">
              <a:rPr lang="pl-PL" smtClean="0"/>
              <a:pPr/>
              <a:t>168</a:t>
            </a:fld>
            <a:endParaRPr lang="pl-PL"/>
          </a:p>
        </p:txBody>
      </p:sp>
    </p:spTree>
    <p:extLst>
      <p:ext uri="{BB962C8B-B14F-4D97-AF65-F5344CB8AC3E}">
        <p14:creationId xmlns:p14="http://schemas.microsoft.com/office/powerpoint/2010/main" val="2872819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9ADE1-020D-FA1F-828E-F15A12F79F01}"/>
            </a:ext>
          </a:extLst>
        </p:cNvPr>
        <p:cNvGrpSpPr/>
        <p:nvPr/>
      </p:nvGrpSpPr>
      <p:grpSpPr>
        <a:xfrm>
          <a:off x="0" y="0"/>
          <a:ext cx="0" cy="0"/>
          <a:chOff x="0" y="0"/>
          <a:chExt cx="0" cy="0"/>
        </a:xfrm>
      </p:grpSpPr>
      <p:sp>
        <p:nvSpPr>
          <p:cNvPr id="2" name="Symbol zastępczy obrazu slajdu 1">
            <a:extLst>
              <a:ext uri="{FF2B5EF4-FFF2-40B4-BE49-F238E27FC236}">
                <a16:creationId xmlns:a16="http://schemas.microsoft.com/office/drawing/2014/main" id="{F0C00230-64AB-271E-1A73-E1007783B322}"/>
              </a:ext>
            </a:extLst>
          </p:cNvPr>
          <p:cNvSpPr>
            <a:spLocks noGrp="1" noRot="1" noChangeAspect="1"/>
          </p:cNvSpPr>
          <p:nvPr>
            <p:ph type="sldImg"/>
          </p:nvPr>
        </p:nvSpPr>
        <p:spPr/>
      </p:sp>
      <p:sp>
        <p:nvSpPr>
          <p:cNvPr id="3" name="Symbol zastępczy notatek 2">
            <a:extLst>
              <a:ext uri="{FF2B5EF4-FFF2-40B4-BE49-F238E27FC236}">
                <a16:creationId xmlns:a16="http://schemas.microsoft.com/office/drawing/2014/main" id="{3A9F6E54-9AC5-4F1F-7123-2569A2352A1F}"/>
              </a:ext>
            </a:extLst>
          </p:cNvPr>
          <p:cNvSpPr>
            <a:spLocks noGrp="1"/>
          </p:cNvSpPr>
          <p:nvPr>
            <p:ph type="body" idx="1"/>
          </p:nvPr>
        </p:nvSpPr>
        <p:spPr/>
        <p:txBody>
          <a:bodyPr/>
          <a:lstStyle/>
          <a:p>
            <a:endParaRPr lang="pl-PL" dirty="0"/>
          </a:p>
        </p:txBody>
      </p:sp>
      <p:sp>
        <p:nvSpPr>
          <p:cNvPr id="4" name="Symbol zastępczy numeru slajdu 3">
            <a:extLst>
              <a:ext uri="{FF2B5EF4-FFF2-40B4-BE49-F238E27FC236}">
                <a16:creationId xmlns:a16="http://schemas.microsoft.com/office/drawing/2014/main" id="{D398118E-1A47-E001-E8B3-2F73482EBD98}"/>
              </a:ext>
            </a:extLst>
          </p:cNvPr>
          <p:cNvSpPr>
            <a:spLocks noGrp="1"/>
          </p:cNvSpPr>
          <p:nvPr>
            <p:ph type="sldNum" sz="quarter" idx="5"/>
          </p:nvPr>
        </p:nvSpPr>
        <p:spPr/>
        <p:txBody>
          <a:bodyPr/>
          <a:lstStyle/>
          <a:p>
            <a:fld id="{A2514D64-BFD3-464E-8A52-07B4CA58294A}" type="slidenum">
              <a:rPr lang="pl-PL" smtClean="0"/>
              <a:pPr/>
              <a:t>169</a:t>
            </a:fld>
            <a:endParaRPr lang="pl-PL"/>
          </a:p>
        </p:txBody>
      </p:sp>
    </p:spTree>
    <p:extLst>
      <p:ext uri="{BB962C8B-B14F-4D97-AF65-F5344CB8AC3E}">
        <p14:creationId xmlns:p14="http://schemas.microsoft.com/office/powerpoint/2010/main" val="652210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bg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rgbClr val="FFFFFF"/>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bg1"/>
                </a:solidFill>
                <a:latin typeface="+mn-lt"/>
                <a:ea typeface="+mn-ea"/>
                <a:cs typeface="+mn-cs"/>
              </a:defRPr>
            </a:lvl1pPr>
          </a:lstStyle>
          <a:p>
            <a:pPr>
              <a:defRPr/>
            </a:pPr>
            <a:fld id="{AC72383A-FC5E-430F-A880-725E69D4F437}" type="datetimeFigureOut">
              <a:rPr lang="pl-PL">
                <a:solidFill>
                  <a:prstClr val="white"/>
                </a:solidFill>
              </a:rPr>
              <a:pPr>
                <a:defRPr/>
              </a:pPr>
              <a:t>31.01.2025</a:t>
            </a:fld>
            <a:endParaRPr dirty="0">
              <a:solidFill>
                <a:prstClr val="white"/>
              </a:solidFill>
            </a:endParaRPr>
          </a:p>
        </p:txBody>
      </p:sp>
    </p:spTree>
    <p:extLst>
      <p:ext uri="{BB962C8B-B14F-4D97-AF65-F5344CB8AC3E}">
        <p14:creationId xmlns:p14="http://schemas.microsoft.com/office/powerpoint/2010/main" val="183494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9" descr="logo_client.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80275" y="95250"/>
            <a:ext cx="1412875"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8"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7"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327D286E-6420-4188-B835-68E6F333249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15999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Clean">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B9E79316-5AD4-489D-8F30-A45BAB140627}"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5277734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s Text">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4" name="Symbol zastępczy tekstu 3"/>
          <p:cNvSpPr>
            <a:spLocks noGrp="1"/>
          </p:cNvSpPr>
          <p:nvPr>
            <p:ph type="body" sz="quarter" idx="26"/>
          </p:nvPr>
        </p:nvSpPr>
        <p:spPr>
          <a:xfrm>
            <a:off x="457200" y="853641"/>
            <a:ext cx="8235950" cy="3907565"/>
          </a:xfrm>
        </p:spPr>
        <p:txBody>
          <a:bodyPr>
            <a:noAutofit/>
          </a:bodyPr>
          <a:lstStyle>
            <a:lvl1pPr marL="0" indent="0">
              <a:lnSpc>
                <a:spcPct val="150000"/>
              </a:lnSpc>
              <a:spcBef>
                <a:spcPts val="600"/>
              </a:spcBef>
              <a:buNone/>
              <a:defRPr lang="en-GB" sz="800" b="0" i="0"/>
            </a:lvl1pPr>
            <a:lvl2pPr indent="-457200">
              <a:defRPr/>
            </a:lvl2pPr>
            <a:lvl3pPr indent="-457200">
              <a:defRPr/>
            </a:lvl3pPr>
            <a:lvl4pPr indent="-457200">
              <a:defRPr/>
            </a:lvl4pPr>
            <a:lvl5pPr indent="-457200">
              <a:defRPr/>
            </a:lvl5pPr>
          </a:lstStyle>
          <a:p>
            <a:pPr lvl="0"/>
            <a:r>
              <a:rPr lang="pl-PL"/>
              <a:t>Kliknij, aby edytować style wzorca tekstu</a:t>
            </a:r>
          </a:p>
        </p:txBody>
      </p:sp>
      <p:sp>
        <p:nvSpPr>
          <p:cNvPr id="7" name="Symbol zastępczy numeru slajdu 5"/>
          <p:cNvSpPr>
            <a:spLocks noGrp="1"/>
          </p:cNvSpPr>
          <p:nvPr>
            <p:ph type="sldNum" sz="quarter" idx="27"/>
          </p:nvPr>
        </p:nvSpPr>
        <p:spPr>
          <a:xfrm>
            <a:off x="457200" y="4767263"/>
            <a:ext cx="412750" cy="273050"/>
          </a:xfrm>
          <a:noFill/>
        </p:spPr>
        <p:txBody>
          <a:bodyPr/>
          <a:lstStyle>
            <a:lvl1pPr>
              <a:defRPr>
                <a:solidFill>
                  <a:schemeClr val="accent1"/>
                </a:solidFill>
              </a:defRPr>
            </a:lvl1pPr>
          </a:lstStyle>
          <a:p>
            <a:fld id="{D81B5A7E-600A-4565-AA29-5712B2F9C7B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997949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2 columns ">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26"/>
          </p:nvPr>
        </p:nvSpPr>
        <p:spPr>
          <a:xfrm>
            <a:off x="457200" y="853640"/>
            <a:ext cx="4085063"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3" name="Symbol zastępczy tekstu 3"/>
          <p:cNvSpPr>
            <a:spLocks noGrp="1"/>
          </p:cNvSpPr>
          <p:nvPr>
            <p:ph type="body" sz="quarter" idx="27"/>
          </p:nvPr>
        </p:nvSpPr>
        <p:spPr>
          <a:xfrm>
            <a:off x="4638908" y="853641"/>
            <a:ext cx="4054640" cy="3913622"/>
          </a:xfrm>
        </p:spPr>
        <p:txBody>
          <a:bodyPr/>
          <a:lstStyle>
            <a:lvl1pPr>
              <a:defRPr b="0"/>
            </a:lvl1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7" name="Symbol zastępczy stopki 4"/>
          <p:cNvSpPr>
            <a:spLocks noGrp="1"/>
          </p:cNvSpPr>
          <p:nvPr>
            <p:ph type="ftr" sz="quarter" idx="28"/>
          </p:nvPr>
        </p:nvSpPr>
        <p:spPr>
          <a:xfrm>
            <a:off x="1676400" y="4775200"/>
            <a:ext cx="5118100" cy="273050"/>
          </a:xfrm>
        </p:spPr>
        <p:txBody>
          <a:bodyPr/>
          <a:lstStyle>
            <a:lvl1pPr algn="l">
              <a:defRPr sz="1050"/>
            </a:lvl1pPr>
          </a:lstStyle>
          <a:p>
            <a:pPr>
              <a:defRPr/>
            </a:pPr>
            <a:r>
              <a:rPr lang="pl-PL">
                <a:solidFill>
                  <a:srgbClr val="26437E"/>
                </a:solidFill>
              </a:rPr>
              <a:t>Footer</a:t>
            </a:r>
          </a:p>
        </p:txBody>
      </p:sp>
      <p:sp>
        <p:nvSpPr>
          <p:cNvPr id="8"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4461DBF6-70F9-4D5D-91A3-6C7E1E671D8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937358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rostokąt 3"/>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0AF6810E-EA94-499C-B513-14247041D2C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549870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Symbol zastępczy tekstu 13"/>
          <p:cNvSpPr>
            <a:spLocks noGrp="1"/>
          </p:cNvSpPr>
          <p:nvPr>
            <p:ph type="body" sz="quarter" idx="15"/>
          </p:nvPr>
        </p:nvSpPr>
        <p:spPr>
          <a:xfrm>
            <a:off x="457200" y="1335088"/>
            <a:ext cx="2378075" cy="252755"/>
          </a:xfrm>
        </p:spPr>
        <p:txBody>
          <a:bodyPr anchor="ctr">
            <a:normAutofit/>
          </a:bodyPr>
          <a:lstStyle>
            <a:lvl1pPr algn="ctr">
              <a:buNone/>
              <a:defRPr sz="1400" baseline="0">
                <a:solidFill>
                  <a:schemeClr val="tx2"/>
                </a:solidFill>
              </a:defRPr>
            </a:lvl1pPr>
          </a:lstStyle>
          <a:p>
            <a:pPr lvl="0"/>
            <a:r>
              <a:rPr lang="pl-PL"/>
              <a:t>Kliknij, aby edytować style wzorca tekstu</a:t>
            </a:r>
          </a:p>
        </p:txBody>
      </p:sp>
      <p:sp>
        <p:nvSpPr>
          <p:cNvPr id="16" name="Symbol zastępczy tekstu 13"/>
          <p:cNvSpPr>
            <a:spLocks noGrp="1"/>
          </p:cNvSpPr>
          <p:nvPr>
            <p:ph type="body" sz="quarter" idx="17"/>
          </p:nvPr>
        </p:nvSpPr>
        <p:spPr>
          <a:xfrm>
            <a:off x="457200" y="2187148"/>
            <a:ext cx="2378075" cy="1538416"/>
          </a:xfrm>
        </p:spPr>
        <p:txBody>
          <a:bodyPr>
            <a:noAutofit/>
          </a:bodyPr>
          <a:lstStyle>
            <a:lvl1pPr algn="ctr">
              <a:lnSpc>
                <a:spcPct val="150000"/>
              </a:lnSpc>
              <a:buNone/>
              <a:defRPr sz="1100" b="0" baseline="0">
                <a:solidFill>
                  <a:schemeClr val="bg2">
                    <a:lumMod val="10000"/>
                  </a:schemeClr>
                </a:solidFill>
              </a:defRPr>
            </a:lvl1pPr>
          </a:lstStyle>
          <a:p>
            <a:pPr lvl="0"/>
            <a:r>
              <a:rPr lang="pl-PL"/>
              <a:t>Kliknij, aby edytować style wzorca tekstu</a:t>
            </a:r>
          </a:p>
        </p:txBody>
      </p:sp>
      <p:sp>
        <p:nvSpPr>
          <p:cNvPr id="19" name="Symbol zastępczy tekstu 13"/>
          <p:cNvSpPr>
            <a:spLocks noGrp="1"/>
          </p:cNvSpPr>
          <p:nvPr>
            <p:ph type="body" sz="quarter" idx="16"/>
          </p:nvPr>
        </p:nvSpPr>
        <p:spPr>
          <a:xfrm>
            <a:off x="718751" y="4071948"/>
            <a:ext cx="1915297" cy="252755"/>
          </a:xfrm>
        </p:spPr>
        <p:txBody>
          <a:bodyPr anchor="ctr">
            <a:noAutofit/>
          </a:bodyPr>
          <a:lstStyle>
            <a:lvl1pPr algn="ctr">
              <a:buNone/>
              <a:defRPr sz="1000" b="1" baseline="0">
                <a:solidFill>
                  <a:schemeClr val="bg1"/>
                </a:solidFill>
              </a:defRPr>
            </a:lvl1pPr>
          </a:lstStyle>
          <a:p>
            <a:pPr lvl="0"/>
            <a:r>
              <a:rPr lang="pl-PL"/>
              <a:t>Kliknij, aby edytować style wzorca tekstu</a:t>
            </a:r>
          </a:p>
        </p:txBody>
      </p:sp>
      <p:sp>
        <p:nvSpPr>
          <p:cNvPr id="21" name="Symbol zastępczy tekstu 13"/>
          <p:cNvSpPr>
            <a:spLocks noGrp="1"/>
          </p:cNvSpPr>
          <p:nvPr>
            <p:ph type="body" sz="quarter" idx="18"/>
          </p:nvPr>
        </p:nvSpPr>
        <p:spPr>
          <a:xfrm>
            <a:off x="457200" y="1587843"/>
            <a:ext cx="2378075" cy="339811"/>
          </a:xfrm>
        </p:spPr>
        <p:txBody>
          <a:bodyPr>
            <a:noAutofit/>
          </a:bodyPr>
          <a:lstStyle>
            <a:lvl1pPr algn="ctr">
              <a:lnSpc>
                <a:spcPct val="150000"/>
              </a:lnSpc>
              <a:buNone/>
              <a:defRPr sz="1100" b="0" baseline="0">
                <a:solidFill>
                  <a:schemeClr val="accent3"/>
                </a:solidFill>
              </a:defRPr>
            </a:lvl1pPr>
          </a:lstStyle>
          <a:p>
            <a:pPr lvl="0"/>
            <a:r>
              <a:rPr lang="pl-PL"/>
              <a:t>Kliknij, aby edytować style wzorca tekstu</a:t>
            </a:r>
          </a:p>
        </p:txBody>
      </p:sp>
      <p:sp>
        <p:nvSpPr>
          <p:cNvPr id="24" name="Symbol zastępczy tekstu 13"/>
          <p:cNvSpPr>
            <a:spLocks noGrp="1"/>
          </p:cNvSpPr>
          <p:nvPr>
            <p:ph type="body" sz="quarter" idx="19"/>
          </p:nvPr>
        </p:nvSpPr>
        <p:spPr>
          <a:xfrm>
            <a:off x="6286512" y="1335088"/>
            <a:ext cx="2378075" cy="252755"/>
          </a:xfrm>
        </p:spPr>
        <p:txBody>
          <a:bodyPr anchor="ctr">
            <a:normAutofit/>
          </a:bodyPr>
          <a:lstStyle>
            <a:lvl1pPr algn="ctr">
              <a:buNone/>
              <a:defRPr sz="1400">
                <a:solidFill>
                  <a:schemeClr val="accent2"/>
                </a:solidFill>
              </a:defRPr>
            </a:lvl1pPr>
          </a:lstStyle>
          <a:p>
            <a:pPr lvl="0"/>
            <a:r>
              <a:rPr lang="pl-PL"/>
              <a:t>Kliknij, aby edytować style wzorca tekstu</a:t>
            </a:r>
          </a:p>
        </p:txBody>
      </p:sp>
      <p:sp>
        <p:nvSpPr>
          <p:cNvPr id="25" name="Symbol zastępczy tekstu 13"/>
          <p:cNvSpPr>
            <a:spLocks noGrp="1"/>
          </p:cNvSpPr>
          <p:nvPr>
            <p:ph type="body" sz="quarter" idx="20"/>
          </p:nvPr>
        </p:nvSpPr>
        <p:spPr>
          <a:xfrm>
            <a:off x="628651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27" name="Symbol zastępczy tekstu 13"/>
          <p:cNvSpPr>
            <a:spLocks noGrp="1"/>
          </p:cNvSpPr>
          <p:nvPr>
            <p:ph type="body" sz="quarter" idx="21"/>
          </p:nvPr>
        </p:nvSpPr>
        <p:spPr>
          <a:xfrm>
            <a:off x="654806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28" name="Symbol zastępczy tekstu 13"/>
          <p:cNvSpPr>
            <a:spLocks noGrp="1"/>
          </p:cNvSpPr>
          <p:nvPr>
            <p:ph type="body" sz="quarter" idx="22"/>
          </p:nvPr>
        </p:nvSpPr>
        <p:spPr>
          <a:xfrm>
            <a:off x="628651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8" name="Symbol zastępczy tekstu 13"/>
          <p:cNvSpPr>
            <a:spLocks noGrp="1"/>
          </p:cNvSpPr>
          <p:nvPr>
            <p:ph type="body" sz="quarter" idx="23"/>
          </p:nvPr>
        </p:nvSpPr>
        <p:spPr>
          <a:xfrm>
            <a:off x="3375722" y="1335088"/>
            <a:ext cx="2378075" cy="252755"/>
          </a:xfrm>
        </p:spPr>
        <p:txBody>
          <a:bodyPr anchor="ctr">
            <a:normAutofit/>
          </a:bodyPr>
          <a:lstStyle>
            <a:lvl1pPr algn="ctr">
              <a:buNone/>
              <a:defRPr sz="1400">
                <a:solidFill>
                  <a:schemeClr val="tx2"/>
                </a:solidFill>
              </a:defRPr>
            </a:lvl1pPr>
          </a:lstStyle>
          <a:p>
            <a:pPr lvl="0"/>
            <a:r>
              <a:rPr lang="pl-PL"/>
              <a:t>Kliknij, aby edytować style wzorca tekstu</a:t>
            </a:r>
          </a:p>
        </p:txBody>
      </p:sp>
      <p:sp>
        <p:nvSpPr>
          <p:cNvPr id="39" name="Symbol zastępczy tekstu 13"/>
          <p:cNvSpPr>
            <a:spLocks noGrp="1"/>
          </p:cNvSpPr>
          <p:nvPr>
            <p:ph type="body" sz="quarter" idx="24"/>
          </p:nvPr>
        </p:nvSpPr>
        <p:spPr>
          <a:xfrm>
            <a:off x="3375722" y="2187148"/>
            <a:ext cx="2378075" cy="1538416"/>
          </a:xfrm>
        </p:spPr>
        <p:txBody>
          <a:bodyPr rtlCol="0">
            <a:noAutofit/>
          </a:bodyPr>
          <a:lstStyle>
            <a:lvl1pPr algn="ctr">
              <a:lnSpc>
                <a:spcPct val="150000"/>
              </a:lnSpc>
              <a:buNone/>
              <a:defRPr lang="pl-PL" sz="1100" b="0" kern="1200" baseline="0" dirty="0" smtClean="0">
                <a:solidFill>
                  <a:schemeClr val="bg2">
                    <a:lumMod val="10000"/>
                  </a:schemeClr>
                </a:solidFill>
                <a:latin typeface="+mn-lt"/>
                <a:ea typeface="+mn-ea"/>
                <a:cs typeface="+mn-cs"/>
              </a:defRPr>
            </a:lvl1pPr>
          </a:lstStyle>
          <a:p>
            <a:pPr lvl="0"/>
            <a:r>
              <a:rPr lang="pl-PL"/>
              <a:t>Kliknij, aby edytować style wzorca tekstu</a:t>
            </a:r>
          </a:p>
        </p:txBody>
      </p:sp>
      <p:sp>
        <p:nvSpPr>
          <p:cNvPr id="41" name="Symbol zastępczy tekstu 13"/>
          <p:cNvSpPr>
            <a:spLocks noGrp="1"/>
          </p:cNvSpPr>
          <p:nvPr>
            <p:ph type="body" sz="quarter" idx="25"/>
          </p:nvPr>
        </p:nvSpPr>
        <p:spPr>
          <a:xfrm>
            <a:off x="3637273" y="4071948"/>
            <a:ext cx="1915297" cy="252755"/>
          </a:xfrm>
        </p:spPr>
        <p:txBody>
          <a:bodyPr anchor="ctr">
            <a:noAutofit/>
          </a:bodyPr>
          <a:lstStyle>
            <a:lvl1pPr algn="ctr">
              <a:buNone/>
              <a:defRPr sz="1000" b="1">
                <a:solidFill>
                  <a:schemeClr val="bg1"/>
                </a:solidFill>
              </a:defRPr>
            </a:lvl1pPr>
          </a:lstStyle>
          <a:p>
            <a:pPr lvl="0"/>
            <a:r>
              <a:rPr lang="pl-PL"/>
              <a:t>Kliknij, aby edytować style wzorca tekstu</a:t>
            </a:r>
          </a:p>
        </p:txBody>
      </p:sp>
      <p:sp>
        <p:nvSpPr>
          <p:cNvPr id="42" name="Symbol zastępczy tekstu 13"/>
          <p:cNvSpPr>
            <a:spLocks noGrp="1"/>
          </p:cNvSpPr>
          <p:nvPr>
            <p:ph type="body" sz="quarter" idx="26"/>
          </p:nvPr>
        </p:nvSpPr>
        <p:spPr>
          <a:xfrm>
            <a:off x="3375722" y="1587843"/>
            <a:ext cx="2378075" cy="339811"/>
          </a:xfrm>
        </p:spPr>
        <p:txBody>
          <a:bodyPr rtlCol="0">
            <a:noAutofit/>
          </a:bodyPr>
          <a:lstStyle>
            <a:lvl1pPr algn="ctr">
              <a:lnSpc>
                <a:spcPct val="150000"/>
              </a:lnSpc>
              <a:buNone/>
              <a:defRPr lang="pl-PL" sz="1100" b="0" kern="1200" baseline="0" dirty="0">
                <a:solidFill>
                  <a:schemeClr val="accent3"/>
                </a:solidFill>
                <a:latin typeface="+mn-lt"/>
                <a:ea typeface="+mn-ea"/>
                <a:cs typeface="+mn-cs"/>
              </a:defRPr>
            </a:lvl1pPr>
          </a:lstStyle>
          <a:p>
            <a:pPr lvl="0"/>
            <a:r>
              <a:rPr lang="pl-PL"/>
              <a:t>Kliknij, aby edytować style wzorca tekstu</a:t>
            </a:r>
          </a:p>
        </p:txBody>
      </p:sp>
      <p:sp>
        <p:nvSpPr>
          <p:cNvPr id="36" name="Symbol zastępczy tekstu 17"/>
          <p:cNvSpPr>
            <a:spLocks noGrp="1"/>
          </p:cNvSpPr>
          <p:nvPr>
            <p:ph type="body" sz="quarter" idx="27"/>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F7F3DBBC-5D43-456A-81FD-B9349C73EA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23986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0" name="Symbol zastępczy obiektu SmartArt 9"/>
          <p:cNvSpPr>
            <a:spLocks noGrp="1"/>
          </p:cNvSpPr>
          <p:nvPr>
            <p:ph type="dgm" sz="quarter" idx="15"/>
          </p:nvPr>
        </p:nvSpPr>
        <p:spPr>
          <a:xfrm>
            <a:off x="457199" y="853641"/>
            <a:ext cx="8236347" cy="3913622"/>
          </a:xfrm>
        </p:spPr>
        <p:txBody>
          <a:bodyPr lIns="0" rIns="0" rtlCol="0" anchor="ctr">
            <a:normAutofit/>
          </a:bodyPr>
          <a:lstStyle>
            <a:lvl1pPr algn="ctr">
              <a:buNone/>
              <a:defRPr/>
            </a:lvl1pPr>
          </a:lstStyle>
          <a:p>
            <a:pPr lvl="0"/>
            <a:r>
              <a:rPr lang="pl-PL" noProof="0"/>
              <a:t>Kliknij ikonę, aby dodać grafikę SmartArt</a:t>
            </a:r>
            <a:endParaRPr lang="pl-PL" noProof="0" dirty="0"/>
          </a:p>
        </p:txBody>
      </p:sp>
      <p:sp>
        <p:nvSpPr>
          <p:cNvPr id="12"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9758022E-329E-400D-AD7F-12FE8A0C87C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7398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1" name="Symbol zastępczy wykresu 10"/>
          <p:cNvSpPr>
            <a:spLocks noGrp="1"/>
          </p:cNvSpPr>
          <p:nvPr>
            <p:ph type="chart" sz="quarter" idx="15"/>
          </p:nvPr>
        </p:nvSpPr>
        <p:spPr>
          <a:xfrm>
            <a:off x="457199" y="853641"/>
            <a:ext cx="8236347" cy="3913621"/>
          </a:xfrm>
        </p:spPr>
        <p:txBody>
          <a:bodyPr lIns="0" rIns="0" rtlCol="0" anchor="ctr">
            <a:normAutofit/>
          </a:bodyPr>
          <a:lstStyle>
            <a:lvl1pPr algn="ctr">
              <a:buNone/>
              <a:defRPr/>
            </a:lvl1pPr>
          </a:lstStyle>
          <a:p>
            <a:pPr lvl="0"/>
            <a:r>
              <a:rPr lang="pl-PL" noProof="0"/>
              <a:t>Kliknij ikonę, aby dodać wykres</a:t>
            </a:r>
            <a:endParaRPr lang="pl-PL" noProof="0" dirty="0"/>
          </a:p>
        </p:txBody>
      </p:sp>
      <p:sp>
        <p:nvSpPr>
          <p:cNvPr id="10"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6"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CD4DBC9B-5A64-42D6-9DDE-D120B8919BA2}"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5489304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570E79E1-13C8-496C-A415-3FE841827C0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2618423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1 grey">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723900"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723900"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723900"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376843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376843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376843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680682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680682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680682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67945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dirty="0">
                <a:solidFill>
                  <a:srgbClr val="B0BAC1"/>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378618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714348"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17"/>
          <p:cNvSpPr>
            <a:spLocks noGrp="1"/>
          </p:cNvSpPr>
          <p:nvPr>
            <p:ph type="body" sz="quarter" idx="30"/>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31"/>
          </p:nvPr>
        </p:nvSpPr>
        <p:spPr>
          <a:xfrm>
            <a:off x="457200" y="4767263"/>
            <a:ext cx="412750" cy="273050"/>
          </a:xfrm>
          <a:noFill/>
        </p:spPr>
        <p:txBody>
          <a:bodyPr/>
          <a:lstStyle>
            <a:lvl1pPr>
              <a:defRPr>
                <a:solidFill>
                  <a:schemeClr val="accent1"/>
                </a:solidFill>
              </a:defRPr>
            </a:lvl1pPr>
          </a:lstStyle>
          <a:p>
            <a:fld id="{BB735292-6F00-4480-960C-2FDCE7F3EA8B}"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2610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 title slide to pri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rostokąt 5"/>
          <p:cNvSpPr/>
          <p:nvPr userDrawn="1"/>
        </p:nvSpPr>
        <p:spPr>
          <a:xfrm>
            <a:off x="0" y="2535238"/>
            <a:ext cx="9144000" cy="2608262"/>
          </a:xfrm>
          <a:prstGeom prst="rect">
            <a:avLst/>
          </a:prstGeom>
          <a:solidFill>
            <a:schemeClr val="bg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7"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ytuł 1"/>
          <p:cNvSpPr>
            <a:spLocks noGrp="1"/>
          </p:cNvSpPr>
          <p:nvPr>
            <p:ph type="ctrTitle"/>
          </p:nvPr>
        </p:nvSpPr>
        <p:spPr>
          <a:xfrm>
            <a:off x="457199" y="2535161"/>
            <a:ext cx="8229599" cy="1026962"/>
          </a:xfrm>
        </p:spPr>
        <p:txBody>
          <a:bodyPr lIns="0" rIns="0">
            <a:noAutofit/>
          </a:bodyPr>
          <a:lstStyle>
            <a:lvl1pPr algn="l">
              <a:lnSpc>
                <a:spcPct val="80000"/>
              </a:lnSpc>
              <a:defRPr sz="2800" b="1" baseline="0">
                <a:solidFill>
                  <a:schemeClr val="accent1"/>
                </a:solidFill>
              </a:defRPr>
            </a:lvl1pPr>
          </a:lstStyle>
          <a:p>
            <a:r>
              <a:rPr lang="pl-PL"/>
              <a:t>Kliknij, aby edytować styl</a:t>
            </a:r>
            <a:endParaRPr lang="pl-PL" dirty="0"/>
          </a:p>
        </p:txBody>
      </p:sp>
      <p:sp>
        <p:nvSpPr>
          <p:cNvPr id="9" name="Podtytuł 2"/>
          <p:cNvSpPr>
            <a:spLocks noGrp="1"/>
          </p:cNvSpPr>
          <p:nvPr>
            <p:ph type="subTitle" idx="1"/>
          </p:nvPr>
        </p:nvSpPr>
        <p:spPr>
          <a:xfrm>
            <a:off x="457199" y="3562123"/>
            <a:ext cx="8229599" cy="549693"/>
          </a:xfrm>
        </p:spPr>
        <p:txBody>
          <a:bodyPr lIns="0" rIns="0">
            <a:normAutofit/>
          </a:bodyPr>
          <a:lstStyle>
            <a:lvl1pPr marL="0" indent="0" algn="l">
              <a:buNone/>
              <a:defRPr sz="120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6" name="Symbol zastępczy tekstu 9"/>
          <p:cNvSpPr>
            <a:spLocks noGrp="1"/>
          </p:cNvSpPr>
          <p:nvPr>
            <p:ph type="body" sz="quarter" idx="10"/>
          </p:nvPr>
        </p:nvSpPr>
        <p:spPr>
          <a:xfrm>
            <a:off x="457200" y="4111816"/>
            <a:ext cx="4000500" cy="295466"/>
          </a:xfrm>
          <a:noFill/>
        </p:spPr>
        <p:txBody>
          <a:bodyPr lIns="0" rIns="0" rtlCol="0" anchor="b">
            <a:spAutoFit/>
          </a:bodyPr>
          <a:lstStyle>
            <a:lvl1pPr marL="0" algn="l" defTabSz="457200" rtl="0" eaLnBrk="1" latinLnBrk="0" hangingPunct="1">
              <a:lnSpc>
                <a:spcPct val="110000"/>
              </a:lnSpc>
              <a:buNone/>
              <a:defRPr lang="pl-PL" sz="1200" b="1"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9"/>
          <p:cNvSpPr>
            <a:spLocks noGrp="1"/>
          </p:cNvSpPr>
          <p:nvPr>
            <p:ph type="body" sz="quarter" idx="11"/>
          </p:nvPr>
        </p:nvSpPr>
        <p:spPr>
          <a:xfrm>
            <a:off x="457200" y="4407282"/>
            <a:ext cx="4000500" cy="295466"/>
          </a:xfrm>
          <a:noFill/>
        </p:spPr>
        <p:txBody>
          <a:bodyPr lIns="0" rIns="0" rtlCol="0">
            <a:spAutoFit/>
          </a:bodyPr>
          <a:lstStyle>
            <a:lvl1pPr marL="0" algn="l" defTabSz="457200" rtl="0" eaLnBrk="1" latinLnBrk="0" hangingPunct="1">
              <a:lnSpc>
                <a:spcPct val="110000"/>
              </a:lnSpc>
              <a:buNone/>
              <a:defRPr lang="pl-PL" sz="1200" b="0" kern="1200" baseline="0" smtClean="0">
                <a:solidFill>
                  <a:schemeClr val="accent1"/>
                </a:solidFill>
                <a:latin typeface="+mn-lt"/>
                <a:ea typeface="+mn-ea"/>
                <a:cs typeface="+mn-cs"/>
              </a:defRPr>
            </a:lvl1pPr>
            <a:lvl2pPr marL="0" algn="l" defTabSz="457200" rtl="0" eaLnBrk="1" latinLnBrk="0" hangingPunct="1">
              <a:lnSpc>
                <a:spcPct val="110000"/>
              </a:lnSpc>
              <a:defRPr lang="pl-PL" sz="1200" b="1" kern="1200" smtClean="0">
                <a:solidFill>
                  <a:srgbClr val="FFFFFF"/>
                </a:solidFill>
                <a:latin typeface="+mn-lt"/>
                <a:ea typeface="+mn-ea"/>
                <a:cs typeface="+mn-cs"/>
              </a:defRPr>
            </a:lvl2pPr>
            <a:lvl3pPr marL="0" algn="l" defTabSz="457200" rtl="0" eaLnBrk="1" latinLnBrk="0" hangingPunct="1">
              <a:lnSpc>
                <a:spcPct val="110000"/>
              </a:lnSpc>
              <a:defRPr lang="pl-PL" sz="1200" b="1" kern="1200" smtClean="0">
                <a:solidFill>
                  <a:srgbClr val="FFFFFF"/>
                </a:solidFill>
                <a:latin typeface="+mn-lt"/>
                <a:ea typeface="+mn-ea"/>
                <a:cs typeface="+mn-cs"/>
              </a:defRPr>
            </a:lvl3pPr>
            <a:lvl4pPr marL="0" algn="l" defTabSz="457200" rtl="0" eaLnBrk="1" latinLnBrk="0" hangingPunct="1">
              <a:lnSpc>
                <a:spcPct val="110000"/>
              </a:lnSpc>
              <a:defRPr lang="pl-PL" sz="1200" b="1" kern="1200" smtClean="0">
                <a:solidFill>
                  <a:srgbClr val="FFFFFF"/>
                </a:solidFill>
                <a:latin typeface="+mn-lt"/>
                <a:ea typeface="+mn-ea"/>
                <a:cs typeface="+mn-cs"/>
              </a:defRPr>
            </a:lvl4pPr>
            <a:lvl5pPr marL="0" algn="l" defTabSz="457200" rtl="0" eaLnBrk="1" latinLnBrk="0" hangingPunct="1">
              <a:lnSpc>
                <a:spcPct val="110000"/>
              </a:lnSpc>
              <a:defRPr lang="pl-PL" sz="1200" b="1" kern="1200" dirty="0" smtClean="0">
                <a:solidFill>
                  <a:srgbClr val="FFFFFF"/>
                </a:solidFill>
                <a:latin typeface="+mn-lt"/>
                <a:ea typeface="+mn-ea"/>
                <a:cs typeface="+mn-cs"/>
              </a:defRPr>
            </a:lvl5pPr>
          </a:lstStyle>
          <a:p>
            <a:pPr lvl="0"/>
            <a:r>
              <a:rPr lang="pl-PL"/>
              <a:t>Kliknij, aby edytować style wzorca tekstu</a:t>
            </a:r>
          </a:p>
        </p:txBody>
      </p:sp>
      <p:sp>
        <p:nvSpPr>
          <p:cNvPr id="10" name="Symbol zastępczy daty 3"/>
          <p:cNvSpPr>
            <a:spLocks noGrp="1"/>
          </p:cNvSpPr>
          <p:nvPr>
            <p:ph type="dt" sz="half" idx="12"/>
          </p:nvPr>
        </p:nvSpPr>
        <p:spPr>
          <a:xfrm>
            <a:off x="457200" y="4767263"/>
            <a:ext cx="1219200" cy="274637"/>
          </a:xfrm>
          <a:prstGeom prst="rect">
            <a:avLst/>
          </a:prstGeom>
        </p:spPr>
        <p:txBody>
          <a:bodyPr vert="horz" lIns="0" tIns="45720" rIns="0" bIns="45720" rtlCol="0" anchor="ctr"/>
          <a:lstStyle>
            <a:lvl1pPr algn="l" eaLnBrk="1" fontAlgn="auto" hangingPunct="1">
              <a:spcBef>
                <a:spcPts val="0"/>
              </a:spcBef>
              <a:spcAft>
                <a:spcPts val="0"/>
              </a:spcAft>
              <a:defRPr lang="pl-PL" sz="900" kern="1200">
                <a:solidFill>
                  <a:schemeClr val="accent1"/>
                </a:solidFill>
                <a:latin typeface="+mn-lt"/>
                <a:ea typeface="+mn-ea"/>
                <a:cs typeface="+mn-cs"/>
              </a:defRPr>
            </a:lvl1pPr>
          </a:lstStyle>
          <a:p>
            <a:pPr>
              <a:defRPr/>
            </a:pPr>
            <a:fld id="{C072DE6C-C653-46A3-9E77-CE7620E08E49}" type="datetimeFigureOut">
              <a:rPr lang="en-GB">
                <a:solidFill>
                  <a:srgbClr val="26437E"/>
                </a:solidFill>
              </a:rPr>
              <a:pPr>
                <a:defRPr/>
              </a:pPr>
              <a:t>31/01/2025</a:t>
            </a:fld>
            <a:endParaRPr lang="en-GB" dirty="0">
              <a:solidFill>
                <a:srgbClr val="26437E"/>
              </a:solidFill>
            </a:endParaRPr>
          </a:p>
        </p:txBody>
      </p:sp>
    </p:spTree>
    <p:extLst>
      <p:ext uri="{BB962C8B-B14F-4D97-AF65-F5344CB8AC3E}">
        <p14:creationId xmlns:p14="http://schemas.microsoft.com/office/powerpoint/2010/main" val="346705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chemeClr val="accent2"/>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chemeClr val="tx2"/>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accent2"/>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DCF55782-ABF9-406C-A7F1-7A452BB90D7C}"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75383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grey">
    <p:spTree>
      <p:nvGrpSpPr>
        <p:cNvPr id="1" name=""/>
        <p:cNvGrpSpPr/>
        <p:nvPr/>
      </p:nvGrpSpPr>
      <p:grpSpPr>
        <a:xfrm>
          <a:off x="0" y="0"/>
          <a:ext cx="0" cy="0"/>
          <a:chOff x="0" y="0"/>
          <a:chExt cx="0" cy="0"/>
        </a:xfrm>
      </p:grpSpPr>
      <p:pic>
        <p:nvPicPr>
          <p:cNvPr id="2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Prostokąt 21"/>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619822" y="3079750"/>
            <a:ext cx="1638300" cy="285750"/>
          </a:xfrm>
        </p:spPr>
        <p:txBody>
          <a:bodyPr>
            <a:noAutofit/>
          </a:bodyPr>
          <a:lstStyle>
            <a:lvl1pPr marL="0" indent="0" algn="ctr">
              <a:buNone/>
              <a:defRPr sz="1400" b="0" baseline="0">
                <a:solidFill>
                  <a:srgbClr val="B0BAC1"/>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619822"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619822" y="3771900"/>
            <a:ext cx="1638300" cy="501650"/>
          </a:xfrm>
        </p:spPr>
        <p:txBody>
          <a:bodyPr rtlCol="0">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2675618"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2675618"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2675618"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57" name="Symbol zastępczy tekstu 6"/>
          <p:cNvSpPr>
            <a:spLocks noGrp="1"/>
          </p:cNvSpPr>
          <p:nvPr>
            <p:ph type="body" sz="quarter" idx="24"/>
          </p:nvPr>
        </p:nvSpPr>
        <p:spPr>
          <a:xfrm>
            <a:off x="4794819"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8" name="Symbol zastępczy tekstu 6"/>
          <p:cNvSpPr>
            <a:spLocks noGrp="1"/>
          </p:cNvSpPr>
          <p:nvPr>
            <p:ph type="body" sz="quarter" idx="25"/>
          </p:nvPr>
        </p:nvSpPr>
        <p:spPr>
          <a:xfrm>
            <a:off x="4794819"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9" name="Symbol zastępczy tekstu 6"/>
          <p:cNvSpPr>
            <a:spLocks noGrp="1"/>
          </p:cNvSpPr>
          <p:nvPr>
            <p:ph type="body" sz="quarter" idx="26"/>
          </p:nvPr>
        </p:nvSpPr>
        <p:spPr>
          <a:xfrm>
            <a:off x="4794819"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1" name="Symbol zastępczy obrazu 3"/>
          <p:cNvSpPr>
            <a:spLocks noGrp="1"/>
          </p:cNvSpPr>
          <p:nvPr>
            <p:ph type="pic" sz="quarter" idx="27"/>
          </p:nvPr>
        </p:nvSpPr>
        <p:spPr>
          <a:xfrm>
            <a:off x="478249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2" name="Symbol zastępczy obrazu 3"/>
          <p:cNvSpPr>
            <a:spLocks noGrp="1"/>
          </p:cNvSpPr>
          <p:nvPr>
            <p:ph type="pic" sz="quarter" idx="28"/>
          </p:nvPr>
        </p:nvSpPr>
        <p:spPr>
          <a:xfrm>
            <a:off x="2693362"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61027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8" name="Symbol zastępczy tekstu 6"/>
          <p:cNvSpPr>
            <a:spLocks noGrp="1"/>
          </p:cNvSpPr>
          <p:nvPr>
            <p:ph type="body" sz="quarter" idx="31"/>
          </p:nvPr>
        </p:nvSpPr>
        <p:spPr>
          <a:xfrm>
            <a:off x="6883953"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19" name="Symbol zastępczy tekstu 6"/>
          <p:cNvSpPr>
            <a:spLocks noGrp="1"/>
          </p:cNvSpPr>
          <p:nvPr>
            <p:ph type="body" sz="quarter" idx="32"/>
          </p:nvPr>
        </p:nvSpPr>
        <p:spPr>
          <a:xfrm>
            <a:off x="6883953"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20" name="Symbol zastępczy tekstu 6"/>
          <p:cNvSpPr>
            <a:spLocks noGrp="1"/>
          </p:cNvSpPr>
          <p:nvPr>
            <p:ph type="body" sz="quarter" idx="33"/>
          </p:nvPr>
        </p:nvSpPr>
        <p:spPr>
          <a:xfrm>
            <a:off x="6883953"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23" name="Symbol zastępczy obrazu 3"/>
          <p:cNvSpPr>
            <a:spLocks noGrp="1"/>
          </p:cNvSpPr>
          <p:nvPr>
            <p:ph type="pic" sz="quarter" idx="34"/>
          </p:nvPr>
        </p:nvSpPr>
        <p:spPr>
          <a:xfrm>
            <a:off x="687163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24" name="Symbol zastępczy tekstu 17"/>
          <p:cNvSpPr>
            <a:spLocks noGrp="1"/>
          </p:cNvSpPr>
          <p:nvPr>
            <p:ph type="body" sz="quarter" idx="3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5" name="Symbol zastępczy numeru slajdu 5"/>
          <p:cNvSpPr>
            <a:spLocks noGrp="1"/>
          </p:cNvSpPr>
          <p:nvPr>
            <p:ph type="sldNum" sz="quarter" idx="36"/>
          </p:nvPr>
        </p:nvSpPr>
        <p:spPr>
          <a:xfrm>
            <a:off x="457200" y="4767263"/>
            <a:ext cx="412750" cy="273050"/>
          </a:xfrm>
          <a:noFill/>
        </p:spPr>
        <p:txBody>
          <a:bodyPr/>
          <a:lstStyle>
            <a:lvl1pPr>
              <a:defRPr>
                <a:solidFill>
                  <a:schemeClr val="accent1"/>
                </a:solidFill>
              </a:defRPr>
            </a:lvl1pPr>
          </a:lstStyle>
          <a:p>
            <a:fld id="{95C9138A-1BDF-4E92-B3AB-A3AA645BC06D}"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7030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sz="1400" b="0" baseline="0">
                <a:solidFill>
                  <a:schemeClr val="tx2"/>
                </a:solidFill>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009DE0"/>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chemeClr val="accent3"/>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chemeClr val="bg2">
                    <a:lumMod val="10000"/>
                  </a:schemeClr>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400"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1400" b="1" kern="1200" dirty="0">
                <a:solidFill>
                  <a:schemeClr val="tx2"/>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FAA086B0-E499-47A1-8BEE-8F9CBFF7919A}"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273677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3 grey">
    <p:spTree>
      <p:nvGrpSpPr>
        <p:cNvPr id="1" name=""/>
        <p:cNvGrpSpPr/>
        <p:nvPr/>
      </p:nvGrpSpPr>
      <p:grpSpPr>
        <a:xfrm>
          <a:off x="0" y="0"/>
          <a:ext cx="0" cy="0"/>
          <a:chOff x="0" y="0"/>
          <a:chExt cx="0" cy="0"/>
        </a:xfrm>
      </p:grpSpPr>
      <p:pic>
        <p:nvPicPr>
          <p:cNvPr id="11"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6"/>
          </p:nvPr>
        </p:nvSpPr>
        <p:spPr>
          <a:xfrm>
            <a:off x="2093918" y="3079750"/>
            <a:ext cx="1638300" cy="285750"/>
          </a:xfrm>
        </p:spPr>
        <p:txBody>
          <a:bodyPr>
            <a:noAutofit/>
          </a:bodyPr>
          <a:lstStyle>
            <a:lvl1pPr marL="0" indent="0" algn="ctr">
              <a:buNone/>
              <a:defRPr lang="pl-PL" sz="1400" b="0" kern="1200" dirty="0">
                <a:solidFill>
                  <a:srgbClr val="B0BAC1"/>
                </a:solidFill>
                <a:latin typeface="+mn-lt"/>
                <a:ea typeface="+mn-ea"/>
                <a:cs typeface="+mn-cs"/>
              </a:defRPr>
            </a:lvl1pPr>
          </a:lstStyle>
          <a:p>
            <a:pPr lvl="0"/>
            <a:r>
              <a:rPr lang="pl-PL"/>
              <a:t>Kliknij, aby edytować style wzorca tekstu</a:t>
            </a:r>
          </a:p>
        </p:txBody>
      </p:sp>
      <p:sp>
        <p:nvSpPr>
          <p:cNvPr id="12" name="Symbol zastępczy tekstu 6"/>
          <p:cNvSpPr>
            <a:spLocks noGrp="1"/>
          </p:cNvSpPr>
          <p:nvPr>
            <p:ph type="body" sz="quarter" idx="17"/>
          </p:nvPr>
        </p:nvSpPr>
        <p:spPr>
          <a:xfrm>
            <a:off x="2093918" y="3522230"/>
            <a:ext cx="1638300" cy="213591"/>
          </a:xfrm>
        </p:spPr>
        <p:txBody>
          <a:bodyPr>
            <a:noAutofit/>
          </a:bodyPr>
          <a:lstStyle>
            <a:lvl1pPr marL="0" indent="0" algn="ctr">
              <a:buNone/>
              <a:defRPr lang="pl-PL" sz="1100" b="0" kern="1200" dirty="0" smtClean="0">
                <a:solidFill>
                  <a:srgbClr val="B0BAC1"/>
                </a:solidFill>
                <a:latin typeface="+mn-lt"/>
                <a:ea typeface="+mn-ea"/>
                <a:cs typeface="+mn-cs"/>
              </a:defRPr>
            </a:lvl1pPr>
          </a:lstStyle>
          <a:p>
            <a:pPr lvl="0"/>
            <a:r>
              <a:rPr lang="pl-PL"/>
              <a:t>Kliknij, aby edytować style wzorca tekstu</a:t>
            </a:r>
          </a:p>
        </p:txBody>
      </p:sp>
      <p:sp>
        <p:nvSpPr>
          <p:cNvPr id="14" name="Symbol zastępczy tekstu 6"/>
          <p:cNvSpPr>
            <a:spLocks noGrp="1"/>
          </p:cNvSpPr>
          <p:nvPr>
            <p:ph type="body" sz="quarter" idx="18"/>
          </p:nvPr>
        </p:nvSpPr>
        <p:spPr>
          <a:xfrm>
            <a:off x="2093918" y="3771900"/>
            <a:ext cx="1638300" cy="501650"/>
          </a:xfrm>
        </p:spPr>
        <p:txBody>
          <a:bodyPr>
            <a:noAutofit/>
          </a:bodyPr>
          <a:lstStyle>
            <a:lvl1pPr marL="0" indent="0" algn="ctr">
              <a:buNone/>
              <a:defRPr lang="pl-PL" sz="900" b="0" kern="1200" dirty="0">
                <a:solidFill>
                  <a:srgbClr val="242424"/>
                </a:solidFill>
                <a:latin typeface="+mn-lt"/>
                <a:ea typeface="+mn-ea"/>
                <a:cs typeface="+mn-cs"/>
              </a:defRPr>
            </a:lvl1pPr>
          </a:lstStyle>
          <a:p>
            <a:pPr lvl="0"/>
            <a:r>
              <a:rPr lang="pl-PL"/>
              <a:t>Kliknij, aby edytować style wzorca tekstu</a:t>
            </a:r>
          </a:p>
        </p:txBody>
      </p:sp>
      <p:sp>
        <p:nvSpPr>
          <p:cNvPr id="35" name="Symbol zastępczy tekstu 6"/>
          <p:cNvSpPr>
            <a:spLocks noGrp="1"/>
          </p:cNvSpPr>
          <p:nvPr>
            <p:ph type="body" sz="quarter" idx="20"/>
          </p:nvPr>
        </p:nvSpPr>
        <p:spPr>
          <a:xfrm>
            <a:off x="5138456" y="3079750"/>
            <a:ext cx="1638300" cy="285750"/>
          </a:xfrm>
        </p:spPr>
        <p:txBody>
          <a:bodyPr>
            <a:noAutofit/>
          </a:bodyPr>
          <a:lstStyle>
            <a:lvl1pPr marL="0" indent="0" algn="ctr">
              <a:buNone/>
              <a:defRPr sz="1400" b="0">
                <a:solidFill>
                  <a:srgbClr val="B0BAC1"/>
                </a:solidFill>
              </a:defRPr>
            </a:lvl1pPr>
          </a:lstStyle>
          <a:p>
            <a:pPr lvl="0"/>
            <a:r>
              <a:rPr lang="pl-PL"/>
              <a:t>Kliknij, aby edytować style wzorca tekstu</a:t>
            </a:r>
          </a:p>
        </p:txBody>
      </p:sp>
      <p:sp>
        <p:nvSpPr>
          <p:cNvPr id="50" name="Symbol zastępczy tekstu 6"/>
          <p:cNvSpPr>
            <a:spLocks noGrp="1"/>
          </p:cNvSpPr>
          <p:nvPr>
            <p:ph type="body" sz="quarter" idx="21"/>
          </p:nvPr>
        </p:nvSpPr>
        <p:spPr>
          <a:xfrm>
            <a:off x="5138456" y="3522230"/>
            <a:ext cx="1638300" cy="213591"/>
          </a:xfrm>
        </p:spPr>
        <p:txBody>
          <a:bodyPr>
            <a:noAutofit/>
          </a:bodyPr>
          <a:lstStyle>
            <a:lvl1pPr marL="0" indent="0" algn="ctr">
              <a:buNone/>
              <a:defRPr sz="1100" b="0">
                <a:solidFill>
                  <a:srgbClr val="B0BAC1"/>
                </a:solidFill>
              </a:defRPr>
            </a:lvl1pPr>
          </a:lstStyle>
          <a:p>
            <a:pPr lvl="0"/>
            <a:r>
              <a:rPr lang="pl-PL"/>
              <a:t>Kliknij, aby edytować style wzorca tekstu</a:t>
            </a:r>
          </a:p>
        </p:txBody>
      </p:sp>
      <p:sp>
        <p:nvSpPr>
          <p:cNvPr id="51" name="Symbol zastępczy tekstu 6"/>
          <p:cNvSpPr>
            <a:spLocks noGrp="1"/>
          </p:cNvSpPr>
          <p:nvPr>
            <p:ph type="body" sz="quarter" idx="22"/>
          </p:nvPr>
        </p:nvSpPr>
        <p:spPr>
          <a:xfrm>
            <a:off x="5138456" y="3771900"/>
            <a:ext cx="1638300" cy="501650"/>
          </a:xfrm>
        </p:spPr>
        <p:txBody>
          <a:bodyPr>
            <a:noAutofit/>
          </a:bodyPr>
          <a:lstStyle>
            <a:lvl1pPr marL="0" indent="0" algn="ctr">
              <a:buNone/>
              <a:defRPr sz="900" b="0">
                <a:solidFill>
                  <a:srgbClr val="242424"/>
                </a:solidFill>
              </a:defRPr>
            </a:lvl1pPr>
          </a:lstStyle>
          <a:p>
            <a:pPr lvl="0"/>
            <a:r>
              <a:rPr lang="pl-PL"/>
              <a:t>Kliknij, aby edytować style wzorca tekstu</a:t>
            </a:r>
          </a:p>
        </p:txBody>
      </p:sp>
      <p:sp>
        <p:nvSpPr>
          <p:cNvPr id="32" name="Symbol zastępczy obrazu 3"/>
          <p:cNvSpPr>
            <a:spLocks noGrp="1"/>
          </p:cNvSpPr>
          <p:nvPr>
            <p:ph type="pic" sz="quarter" idx="28"/>
          </p:nvPr>
        </p:nvSpPr>
        <p:spPr>
          <a:xfrm>
            <a:off x="5156200"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33" name="Symbol zastępczy obrazu 3"/>
          <p:cNvSpPr>
            <a:spLocks noGrp="1"/>
          </p:cNvSpPr>
          <p:nvPr>
            <p:ph type="pic" sz="quarter" idx="29"/>
          </p:nvPr>
        </p:nvSpPr>
        <p:spPr>
          <a:xfrm>
            <a:off x="2084366" y="1292224"/>
            <a:ext cx="1638300" cy="1638301"/>
          </a:xfrm>
          <a:prstGeom prst="ellipse">
            <a:avLst/>
          </a:prstGeom>
          <a:solidFill>
            <a:schemeClr val="bg1"/>
          </a:solidFill>
          <a:ln w="317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a:defRPr lang="pl-PL" sz="1400" b="1" kern="1200" dirty="0">
                <a:solidFill>
                  <a:srgbClr val="B0BAC1"/>
                </a:solidFill>
                <a:latin typeface="+mn-lt"/>
                <a:ea typeface="+mn-ea"/>
                <a:cs typeface="+mn-cs"/>
              </a:defRPr>
            </a:lvl1pPr>
          </a:lstStyle>
          <a:p>
            <a:pPr lvl="0"/>
            <a:r>
              <a:rPr lang="pl-PL" noProof="0"/>
              <a:t>Kliknij ikonę, aby dodać obraz</a:t>
            </a:r>
            <a:endParaRPr lang="pl-PL" noProof="0" dirty="0"/>
          </a:p>
        </p:txBody>
      </p:sp>
      <p:sp>
        <p:nvSpPr>
          <p:cNvPr id="13"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6"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3C88DBA9-E3EC-46EF-9F1E-6B0AD0D9850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827516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11" name="Obraz 5" descr="mapa.jpg"/>
          <p:cNvPicPr>
            <a:picLocks noChangeAspect="1"/>
          </p:cNvPicPr>
          <p:nvPr userDrawn="1"/>
        </p:nvPicPr>
        <p:blipFill>
          <a:blip r:embed="rId2">
            <a:extLst>
              <a:ext uri="{28A0092B-C50C-407E-A947-70E740481C1C}">
                <a14:useLocalDpi xmlns:a14="http://schemas.microsoft.com/office/drawing/2010/main" val="0"/>
              </a:ext>
            </a:extLst>
          </a:blip>
          <a:srcRect l="3973" t="12952" b="5927"/>
          <a:stretch>
            <a:fillRect/>
          </a:stretch>
        </p:blipFill>
        <p:spPr bwMode="auto">
          <a:xfrm>
            <a:off x="0" y="930275"/>
            <a:ext cx="878046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wal 3"/>
          <p:cNvSpPr/>
          <p:nvPr userDrawn="1"/>
        </p:nvSpPr>
        <p:spPr>
          <a:xfrm>
            <a:off x="1344613" y="1384300"/>
            <a:ext cx="1339850"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3" name="Owal 28"/>
          <p:cNvSpPr/>
          <p:nvPr userDrawn="1"/>
        </p:nvSpPr>
        <p:spPr>
          <a:xfrm>
            <a:off x="6716713" y="1244600"/>
            <a:ext cx="1338262" cy="1339850"/>
          </a:xfrm>
          <a:prstGeom prst="ellipse">
            <a:avLst/>
          </a:prstGeom>
          <a:solidFill>
            <a:schemeClr val="accent3">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Owal 31"/>
          <p:cNvSpPr/>
          <p:nvPr userDrawn="1"/>
        </p:nvSpPr>
        <p:spPr>
          <a:xfrm>
            <a:off x="4489450" y="1066800"/>
            <a:ext cx="1339850" cy="1339850"/>
          </a:xfrm>
          <a:prstGeom prst="ellipse">
            <a:avLst/>
          </a:prstGeom>
          <a:solidFill>
            <a:schemeClr val="accent4">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5" name="Owal 34"/>
          <p:cNvSpPr/>
          <p:nvPr userDrawn="1"/>
        </p:nvSpPr>
        <p:spPr>
          <a:xfrm>
            <a:off x="5080000" y="3016250"/>
            <a:ext cx="1339850" cy="1339850"/>
          </a:xfrm>
          <a:prstGeom prst="ellipse">
            <a:avLst/>
          </a:prstGeom>
          <a:solidFill>
            <a:schemeClr val="tx2">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344613" y="1606734"/>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19" name="Symbol zastępczy tekstu 6"/>
          <p:cNvSpPr>
            <a:spLocks noGrp="1"/>
          </p:cNvSpPr>
          <p:nvPr>
            <p:ph type="body" sz="quarter" idx="16"/>
          </p:nvPr>
        </p:nvSpPr>
        <p:spPr>
          <a:xfrm>
            <a:off x="1344613" y="2068009"/>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0" name="Symbol zastępczy tekstu 6"/>
          <p:cNvSpPr>
            <a:spLocks noGrp="1"/>
          </p:cNvSpPr>
          <p:nvPr>
            <p:ph type="body" sz="quarter" idx="17"/>
          </p:nvPr>
        </p:nvSpPr>
        <p:spPr>
          <a:xfrm>
            <a:off x="6716357" y="1467643"/>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1" name="Symbol zastępczy tekstu 6"/>
          <p:cNvSpPr>
            <a:spLocks noGrp="1"/>
          </p:cNvSpPr>
          <p:nvPr>
            <p:ph type="body" sz="quarter" idx="18"/>
          </p:nvPr>
        </p:nvSpPr>
        <p:spPr>
          <a:xfrm>
            <a:off x="6716357" y="1928918"/>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3" name="Symbol zastępczy tekstu 6"/>
          <p:cNvSpPr>
            <a:spLocks noGrp="1"/>
          </p:cNvSpPr>
          <p:nvPr>
            <p:ph type="body" sz="quarter" idx="19"/>
          </p:nvPr>
        </p:nvSpPr>
        <p:spPr>
          <a:xfrm>
            <a:off x="4489763" y="1289366"/>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4" name="Symbol zastępczy tekstu 6"/>
          <p:cNvSpPr>
            <a:spLocks noGrp="1"/>
          </p:cNvSpPr>
          <p:nvPr>
            <p:ph type="body" sz="quarter" idx="20"/>
          </p:nvPr>
        </p:nvSpPr>
        <p:spPr>
          <a:xfrm>
            <a:off x="4489763" y="1750641"/>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36" name="Symbol zastępczy tekstu 6"/>
          <p:cNvSpPr>
            <a:spLocks noGrp="1"/>
          </p:cNvSpPr>
          <p:nvPr>
            <p:ph type="body" sz="quarter" idx="21"/>
          </p:nvPr>
        </p:nvSpPr>
        <p:spPr>
          <a:xfrm>
            <a:off x="5080235" y="3238962"/>
            <a:ext cx="1339850" cy="461962"/>
          </a:xfrm>
        </p:spPr>
        <p:txBody>
          <a:bodyPr anchor="b">
            <a:noAutofit/>
          </a:bodyPr>
          <a:lstStyle>
            <a:lvl1pPr marL="0" indent="0" algn="ctr">
              <a:buNone/>
              <a:defRPr sz="3200">
                <a:solidFill>
                  <a:srgbClr val="FFFFFF"/>
                </a:solidFill>
              </a:defRPr>
            </a:lvl1pPr>
          </a:lstStyle>
          <a:p>
            <a:pPr lvl="0"/>
            <a:r>
              <a:rPr lang="pl-PL"/>
              <a:t>Kliknij, aby edytować style wzorca tekstu</a:t>
            </a:r>
          </a:p>
        </p:txBody>
      </p:sp>
      <p:sp>
        <p:nvSpPr>
          <p:cNvPr id="37" name="Symbol zastępczy tekstu 6"/>
          <p:cNvSpPr>
            <a:spLocks noGrp="1"/>
          </p:cNvSpPr>
          <p:nvPr>
            <p:ph type="body" sz="quarter" idx="22"/>
          </p:nvPr>
        </p:nvSpPr>
        <p:spPr>
          <a:xfrm>
            <a:off x="5080235" y="3700237"/>
            <a:ext cx="1339850" cy="461962"/>
          </a:xfrm>
        </p:spPr>
        <p:txBody>
          <a:bodyPr>
            <a:noAutofit/>
          </a:bodyPr>
          <a:lstStyle>
            <a:lvl1pPr marL="0" indent="0" algn="ctr">
              <a:buNone/>
              <a:defRPr sz="1100">
                <a:solidFill>
                  <a:srgbClr val="FFFFFF"/>
                </a:solidFill>
              </a:defRPr>
            </a:lvl1pPr>
          </a:lstStyle>
          <a:p>
            <a:pPr lvl="0"/>
            <a:r>
              <a:rPr lang="pl-PL"/>
              <a:t>Kliknij, aby edytować style wzorca tekstu</a:t>
            </a:r>
          </a:p>
        </p:txBody>
      </p:sp>
      <p:sp>
        <p:nvSpPr>
          <p:cNvPr id="26"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8" name="Symbol zastępczy numeru slajdu 5"/>
          <p:cNvSpPr>
            <a:spLocks noGrp="1"/>
          </p:cNvSpPr>
          <p:nvPr>
            <p:ph type="sldNum" sz="quarter" idx="26"/>
          </p:nvPr>
        </p:nvSpPr>
        <p:spPr>
          <a:xfrm>
            <a:off x="457200" y="4767263"/>
            <a:ext cx="412750" cy="273050"/>
          </a:xfrm>
          <a:noFill/>
        </p:spPr>
        <p:txBody>
          <a:bodyPr/>
          <a:lstStyle>
            <a:lvl1pPr>
              <a:defRPr>
                <a:solidFill>
                  <a:schemeClr val="accent1"/>
                </a:solidFill>
              </a:defRPr>
            </a:lvl1pPr>
          </a:lstStyle>
          <a:p>
            <a:fld id="{261B75A0-62EE-444D-93C5-C37C68280AC1}"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305136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lication Features ">
    <p:spTree>
      <p:nvGrpSpPr>
        <p:cNvPr id="1" name=""/>
        <p:cNvGrpSpPr/>
        <p:nvPr/>
      </p:nvGrpSpPr>
      <p:grpSpPr>
        <a:xfrm>
          <a:off x="0" y="0"/>
          <a:ext cx="0" cy="0"/>
          <a:chOff x="0" y="0"/>
          <a:chExt cx="0" cy="0"/>
        </a:xfrm>
      </p:grpSpPr>
      <p:pic>
        <p:nvPicPr>
          <p:cNvPr id="16" name="Obraz 5" descr="mackbook_whit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02088" y="1200150"/>
            <a:ext cx="4994275" cy="297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8543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8086"/>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266065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rgbClr val="192D52"/>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 name="Symbol zastępczy obrazu 2"/>
          <p:cNvSpPr>
            <a:spLocks noGrp="1"/>
          </p:cNvSpPr>
          <p:nvPr>
            <p:ph type="pic" sz="quarter" idx="28"/>
          </p:nvPr>
        </p:nvSpPr>
        <p:spPr>
          <a:xfrm>
            <a:off x="4608513" y="1401763"/>
            <a:ext cx="3770312" cy="2354262"/>
          </a:xfrm>
        </p:spPr>
        <p:txBody>
          <a:bodyPr rtlCol="0" anchor="ctr">
            <a:normAutofit/>
          </a:bodyPr>
          <a:lstStyle>
            <a:lvl1pPr marL="0" indent="0" algn="ctr">
              <a:buNone/>
              <a:defRPr/>
            </a:lvl1pPr>
          </a:lstStyle>
          <a:p>
            <a:pPr lvl="0"/>
            <a:endParaRPr lang="pl-PL" noProof="0" dirty="0"/>
          </a:p>
        </p:txBody>
      </p:sp>
      <p:sp>
        <p:nvSpPr>
          <p:cNvPr id="24"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1"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CC761F0A-9A42-4821-A53B-13C7F1AF8DCF}"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392378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lication Features  2">
    <p:spTree>
      <p:nvGrpSpPr>
        <p:cNvPr id="1" name=""/>
        <p:cNvGrpSpPr/>
        <p:nvPr/>
      </p:nvGrpSpPr>
      <p:grpSpPr>
        <a:xfrm>
          <a:off x="0" y="0"/>
          <a:ext cx="0" cy="0"/>
          <a:chOff x="0" y="0"/>
          <a:chExt cx="0" cy="0"/>
        </a:xfrm>
      </p:grpSpPr>
      <p:sp>
        <p:nvSpPr>
          <p:cNvPr id="16" name="Owal 1"/>
          <p:cNvSpPr/>
          <p:nvPr userDrawn="1"/>
        </p:nvSpPr>
        <p:spPr>
          <a:xfrm>
            <a:off x="457200" y="11858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18" name="Owal 15"/>
          <p:cNvSpPr/>
          <p:nvPr userDrawn="1"/>
        </p:nvSpPr>
        <p:spPr>
          <a:xfrm>
            <a:off x="457200" y="20685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0" name="Owal 20"/>
          <p:cNvSpPr/>
          <p:nvPr userDrawn="1"/>
        </p:nvSpPr>
        <p:spPr>
          <a:xfrm>
            <a:off x="457200" y="290671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sp>
        <p:nvSpPr>
          <p:cNvPr id="21" name="Owal 23"/>
          <p:cNvSpPr/>
          <p:nvPr userDrawn="1"/>
        </p:nvSpPr>
        <p:spPr>
          <a:xfrm>
            <a:off x="457200" y="3763963"/>
            <a:ext cx="476250" cy="476250"/>
          </a:xfrm>
          <a:prstGeom prst="ellipse">
            <a:avLst/>
          </a:prstGeom>
          <a:solidFill>
            <a:schemeClr val="bg1"/>
          </a:solidFill>
          <a:ln w="25400"/>
          <a:effectLst/>
        </p:spPr>
        <p:style>
          <a:lnRef idx="1">
            <a:schemeClr val="accent1"/>
          </a:lnRef>
          <a:fillRef idx="3">
            <a:schemeClr val="accent1"/>
          </a:fillRef>
          <a:effectRef idx="2">
            <a:schemeClr val="accent1"/>
          </a:effectRef>
          <a:fontRef idx="minor">
            <a:schemeClr val="lt1"/>
          </a:fontRef>
        </p:style>
        <p:txBody>
          <a:bodyPr/>
          <a:lstStyle/>
          <a:p>
            <a:pPr algn="ctr">
              <a:defRPr/>
            </a:pPr>
            <a:endParaRPr lang="pl-PL">
              <a:solidFill>
                <a:prstClr val="white"/>
              </a:solidFill>
            </a:endParaRPr>
          </a:p>
        </p:txBody>
      </p:sp>
      <p:pic>
        <p:nvPicPr>
          <p:cNvPr id="24" name="Obraz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Obraz 12" descr="mackbook_white.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0075" y="1154113"/>
            <a:ext cx="6142038" cy="366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Prostokąt 28"/>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168400" y="11780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168400" y="14498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7" name="Symbol zastępczy tekstu 6"/>
          <p:cNvSpPr>
            <a:spLocks noGrp="1"/>
          </p:cNvSpPr>
          <p:nvPr>
            <p:ph type="body" sz="quarter" idx="17"/>
          </p:nvPr>
        </p:nvSpPr>
        <p:spPr>
          <a:xfrm>
            <a:off x="1168400" y="20606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9" name="Symbol zastępczy tekstu 11"/>
          <p:cNvSpPr>
            <a:spLocks noGrp="1"/>
          </p:cNvSpPr>
          <p:nvPr>
            <p:ph type="body" sz="quarter" idx="18"/>
          </p:nvPr>
        </p:nvSpPr>
        <p:spPr>
          <a:xfrm>
            <a:off x="1168400" y="2332478"/>
            <a:ext cx="2660650"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2" name="Symbol zastępczy tekstu 6"/>
          <p:cNvSpPr>
            <a:spLocks noGrp="1"/>
          </p:cNvSpPr>
          <p:nvPr>
            <p:ph type="body" sz="quarter" idx="19"/>
          </p:nvPr>
        </p:nvSpPr>
        <p:spPr>
          <a:xfrm>
            <a:off x="1168400" y="289885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3" name="Symbol zastępczy tekstu 11"/>
          <p:cNvSpPr>
            <a:spLocks noGrp="1"/>
          </p:cNvSpPr>
          <p:nvPr>
            <p:ph type="body" sz="quarter" idx="20"/>
          </p:nvPr>
        </p:nvSpPr>
        <p:spPr>
          <a:xfrm>
            <a:off x="1168400" y="317067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5" name="Symbol zastępczy tekstu 6"/>
          <p:cNvSpPr>
            <a:spLocks noGrp="1"/>
          </p:cNvSpPr>
          <p:nvPr>
            <p:ph type="body" sz="quarter" idx="21"/>
          </p:nvPr>
        </p:nvSpPr>
        <p:spPr>
          <a:xfrm>
            <a:off x="1168400" y="3756102"/>
            <a:ext cx="1993900"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6" name="Symbol zastępczy tekstu 11"/>
          <p:cNvSpPr>
            <a:spLocks noGrp="1"/>
          </p:cNvSpPr>
          <p:nvPr>
            <p:ph type="body" sz="quarter" idx="22"/>
          </p:nvPr>
        </p:nvSpPr>
        <p:spPr>
          <a:xfrm>
            <a:off x="1168400" y="4027928"/>
            <a:ext cx="2660650" cy="278538"/>
          </a:xfrm>
          <a:noFill/>
        </p:spPr>
        <p:txBody>
          <a:bodyPr rtlCol="0">
            <a:spAutoFit/>
          </a:bodyPr>
          <a:lstStyle>
            <a:lvl1pPr marL="0" indent="0">
              <a:lnSpc>
                <a:spcPct val="110000"/>
              </a:lnSpc>
              <a:buNone/>
              <a:defRPr lang="pl-PL" sz="1100" b="0" smtClean="0">
                <a:solidFill>
                  <a:schemeClr val="accent1">
                    <a:lumMod val="5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0"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1"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2"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 name="Symbol zastępczy obrazu 4"/>
          <p:cNvSpPr>
            <a:spLocks noGrp="1"/>
          </p:cNvSpPr>
          <p:nvPr>
            <p:ph type="pic" sz="quarter" idx="28"/>
          </p:nvPr>
        </p:nvSpPr>
        <p:spPr>
          <a:xfrm>
            <a:off x="5167313" y="1408769"/>
            <a:ext cx="4622800" cy="2878061"/>
          </a:xfrm>
        </p:spPr>
        <p:txBody>
          <a:bodyPr rtlCol="0">
            <a:normAutofit/>
          </a:bodyPr>
          <a:lstStyle>
            <a:lvl1pPr marL="0" indent="0">
              <a:buNone/>
              <a:defRPr/>
            </a:lvl1pPr>
          </a:lstStyle>
          <a:p>
            <a:pPr lvl="0"/>
            <a:endParaRPr lang="pl-PL" noProof="0" dirty="0"/>
          </a:p>
        </p:txBody>
      </p:sp>
      <p:sp>
        <p:nvSpPr>
          <p:cNvPr id="28" name="Symbol zastępczy tekstu 17"/>
          <p:cNvSpPr>
            <a:spLocks noGrp="1"/>
          </p:cNvSpPr>
          <p:nvPr>
            <p:ph type="body" sz="quarter" idx="29"/>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3" name="Symbol zastępczy numeru slajdu 5"/>
          <p:cNvSpPr>
            <a:spLocks noGrp="1"/>
          </p:cNvSpPr>
          <p:nvPr>
            <p:ph type="sldNum" sz="quarter" idx="30"/>
          </p:nvPr>
        </p:nvSpPr>
        <p:spPr>
          <a:xfrm>
            <a:off x="457200" y="4767263"/>
            <a:ext cx="412750" cy="273050"/>
          </a:xfrm>
          <a:noFill/>
        </p:spPr>
        <p:txBody>
          <a:bodyPr/>
          <a:lstStyle>
            <a:lvl1pPr>
              <a:defRPr>
                <a:solidFill>
                  <a:schemeClr val="accent1"/>
                </a:solidFill>
              </a:defRPr>
            </a:lvl1pPr>
          </a:lstStyle>
          <a:p>
            <a:fld id="{23875C0B-3D91-475D-9490-562AC552B99E}"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01086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1">
    <p:spTree>
      <p:nvGrpSpPr>
        <p:cNvPr id="1" name=""/>
        <p:cNvGrpSpPr/>
        <p:nvPr/>
      </p:nvGrpSpPr>
      <p:grpSpPr>
        <a:xfrm>
          <a:off x="0" y="0"/>
          <a:ext cx="0" cy="0"/>
          <a:chOff x="0" y="0"/>
          <a:chExt cx="0" cy="0"/>
        </a:xfrm>
      </p:grpSpPr>
      <p:pic>
        <p:nvPicPr>
          <p:cNvPr id="27"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Prostokąt 27"/>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6" name="Symbol zastępczy tekstu 6"/>
          <p:cNvSpPr>
            <a:spLocks noGrp="1"/>
          </p:cNvSpPr>
          <p:nvPr>
            <p:ph type="body" sz="quarter" idx="15"/>
          </p:nvPr>
        </p:nvSpPr>
        <p:spPr>
          <a:xfrm>
            <a:off x="1168400" y="11780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87" name="Symbol zastępczy tekstu 11"/>
          <p:cNvSpPr>
            <a:spLocks noGrp="1"/>
          </p:cNvSpPr>
          <p:nvPr>
            <p:ph type="body" sz="quarter" idx="16"/>
          </p:nvPr>
        </p:nvSpPr>
        <p:spPr>
          <a:xfrm>
            <a:off x="1168400" y="1449828"/>
            <a:ext cx="301702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89" name="Symbol zastępczy tekstu 6"/>
          <p:cNvSpPr>
            <a:spLocks noGrp="1"/>
          </p:cNvSpPr>
          <p:nvPr>
            <p:ph type="body" sz="quarter" idx="17"/>
          </p:nvPr>
        </p:nvSpPr>
        <p:spPr>
          <a:xfrm>
            <a:off x="1168400" y="20606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0" name="Symbol zastępczy tekstu 11"/>
          <p:cNvSpPr>
            <a:spLocks noGrp="1"/>
          </p:cNvSpPr>
          <p:nvPr>
            <p:ph type="body" sz="quarter" idx="18"/>
          </p:nvPr>
        </p:nvSpPr>
        <p:spPr>
          <a:xfrm>
            <a:off x="1168400" y="2332478"/>
            <a:ext cx="301702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2" name="Symbol zastępczy tekstu 6"/>
          <p:cNvSpPr>
            <a:spLocks noGrp="1"/>
          </p:cNvSpPr>
          <p:nvPr>
            <p:ph type="body" sz="quarter" idx="19"/>
          </p:nvPr>
        </p:nvSpPr>
        <p:spPr>
          <a:xfrm>
            <a:off x="1168400" y="289885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3" name="Symbol zastępczy tekstu 11"/>
          <p:cNvSpPr>
            <a:spLocks noGrp="1"/>
          </p:cNvSpPr>
          <p:nvPr>
            <p:ph type="body" sz="quarter" idx="20"/>
          </p:nvPr>
        </p:nvSpPr>
        <p:spPr>
          <a:xfrm>
            <a:off x="1168400" y="317067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5" name="Symbol zastępczy tekstu 6"/>
          <p:cNvSpPr>
            <a:spLocks noGrp="1"/>
          </p:cNvSpPr>
          <p:nvPr>
            <p:ph type="body" sz="quarter" idx="21"/>
          </p:nvPr>
        </p:nvSpPr>
        <p:spPr>
          <a:xfrm>
            <a:off x="1168400" y="3756102"/>
            <a:ext cx="301702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96" name="Symbol zastępczy tekstu 11"/>
          <p:cNvSpPr>
            <a:spLocks noGrp="1"/>
          </p:cNvSpPr>
          <p:nvPr>
            <p:ph type="body" sz="quarter" idx="22"/>
          </p:nvPr>
        </p:nvSpPr>
        <p:spPr>
          <a:xfrm>
            <a:off x="1168400" y="4027928"/>
            <a:ext cx="301702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97" name="Symbol zastępczy obrazu 3"/>
          <p:cNvSpPr>
            <a:spLocks noGrp="1"/>
          </p:cNvSpPr>
          <p:nvPr>
            <p:ph type="pic" sz="quarter" idx="23"/>
          </p:nvPr>
        </p:nvSpPr>
        <p:spPr>
          <a:xfrm>
            <a:off x="558800" y="12746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8" name="Symbol zastępczy obrazu 3"/>
          <p:cNvSpPr>
            <a:spLocks noGrp="1"/>
          </p:cNvSpPr>
          <p:nvPr>
            <p:ph type="pic" sz="quarter" idx="24"/>
          </p:nvPr>
        </p:nvSpPr>
        <p:spPr>
          <a:xfrm>
            <a:off x="558800" y="2165916"/>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99" name="Symbol zastępczy obrazu 3"/>
          <p:cNvSpPr>
            <a:spLocks noGrp="1"/>
          </p:cNvSpPr>
          <p:nvPr>
            <p:ph type="pic" sz="quarter" idx="25"/>
          </p:nvPr>
        </p:nvSpPr>
        <p:spPr>
          <a:xfrm>
            <a:off x="558800" y="299549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0" name="Symbol zastępczy obrazu 3"/>
          <p:cNvSpPr>
            <a:spLocks noGrp="1"/>
          </p:cNvSpPr>
          <p:nvPr>
            <p:ph type="pic" sz="quarter" idx="26"/>
          </p:nvPr>
        </p:nvSpPr>
        <p:spPr>
          <a:xfrm>
            <a:off x="565322" y="3852744"/>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02" name="Symbol zastępczy tekstu 6"/>
          <p:cNvSpPr>
            <a:spLocks noGrp="1"/>
          </p:cNvSpPr>
          <p:nvPr>
            <p:ph type="body" sz="quarter" idx="40"/>
          </p:nvPr>
        </p:nvSpPr>
        <p:spPr>
          <a:xfrm>
            <a:off x="5647473" y="11851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3" name="Symbol zastępczy tekstu 11"/>
          <p:cNvSpPr>
            <a:spLocks noGrp="1"/>
          </p:cNvSpPr>
          <p:nvPr>
            <p:ph type="body" sz="quarter" idx="41"/>
          </p:nvPr>
        </p:nvSpPr>
        <p:spPr>
          <a:xfrm>
            <a:off x="5647473" y="1456952"/>
            <a:ext cx="3046074" cy="242374"/>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5" name="Symbol zastępczy tekstu 6"/>
          <p:cNvSpPr>
            <a:spLocks noGrp="1"/>
          </p:cNvSpPr>
          <p:nvPr>
            <p:ph type="body" sz="quarter" idx="42"/>
          </p:nvPr>
        </p:nvSpPr>
        <p:spPr>
          <a:xfrm>
            <a:off x="5647472" y="2067776"/>
            <a:ext cx="3046075"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6" name="Symbol zastępczy tekstu 11"/>
          <p:cNvSpPr>
            <a:spLocks noGrp="1"/>
          </p:cNvSpPr>
          <p:nvPr>
            <p:ph type="body" sz="quarter" idx="43"/>
          </p:nvPr>
        </p:nvSpPr>
        <p:spPr>
          <a:xfrm>
            <a:off x="5647473" y="2339602"/>
            <a:ext cx="3046074" cy="244682"/>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08" name="Symbol zastępczy tekstu 6"/>
          <p:cNvSpPr>
            <a:spLocks noGrp="1"/>
          </p:cNvSpPr>
          <p:nvPr>
            <p:ph type="body" sz="quarter" idx="44"/>
          </p:nvPr>
        </p:nvSpPr>
        <p:spPr>
          <a:xfrm>
            <a:off x="5647473" y="290597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09" name="Symbol zastępczy tekstu 11"/>
          <p:cNvSpPr>
            <a:spLocks noGrp="1"/>
          </p:cNvSpPr>
          <p:nvPr>
            <p:ph type="body" sz="quarter" idx="45"/>
          </p:nvPr>
        </p:nvSpPr>
        <p:spPr>
          <a:xfrm>
            <a:off x="5647473" y="317780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1" name="Symbol zastępczy tekstu 6"/>
          <p:cNvSpPr>
            <a:spLocks noGrp="1"/>
          </p:cNvSpPr>
          <p:nvPr>
            <p:ph type="body" sz="quarter" idx="46"/>
          </p:nvPr>
        </p:nvSpPr>
        <p:spPr>
          <a:xfrm>
            <a:off x="5647473" y="3763226"/>
            <a:ext cx="3046074"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12" name="Symbol zastępczy tekstu 11"/>
          <p:cNvSpPr>
            <a:spLocks noGrp="1"/>
          </p:cNvSpPr>
          <p:nvPr>
            <p:ph type="body" sz="quarter" idx="47"/>
          </p:nvPr>
        </p:nvSpPr>
        <p:spPr>
          <a:xfrm>
            <a:off x="5647473" y="4035052"/>
            <a:ext cx="3046074" cy="244682"/>
          </a:xfrm>
          <a:noFill/>
        </p:spPr>
        <p:txBody>
          <a:bodyPr rtlCol="0">
            <a:spAutoFit/>
          </a:bodyPr>
          <a:lstStyle>
            <a:lvl1pPr marL="0" indent="0">
              <a:lnSpc>
                <a:spcPct val="110000"/>
              </a:lnSpc>
              <a:buNone/>
              <a:defRPr lang="pl-PL" sz="9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113" name="Symbol zastępczy obrazu 3"/>
          <p:cNvSpPr>
            <a:spLocks noGrp="1"/>
          </p:cNvSpPr>
          <p:nvPr>
            <p:ph type="pic" sz="quarter" idx="48"/>
          </p:nvPr>
        </p:nvSpPr>
        <p:spPr>
          <a:xfrm>
            <a:off x="5037873"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4" name="Symbol zastępczy obrazu 3"/>
          <p:cNvSpPr>
            <a:spLocks noGrp="1"/>
          </p:cNvSpPr>
          <p:nvPr>
            <p:ph type="pic" sz="quarter" idx="49"/>
          </p:nvPr>
        </p:nvSpPr>
        <p:spPr>
          <a:xfrm>
            <a:off x="5037873"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5" name="Symbol zastępczy obrazu 3"/>
          <p:cNvSpPr>
            <a:spLocks noGrp="1"/>
          </p:cNvSpPr>
          <p:nvPr>
            <p:ph type="pic" sz="quarter" idx="50"/>
          </p:nvPr>
        </p:nvSpPr>
        <p:spPr>
          <a:xfrm>
            <a:off x="5037873"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16" name="Symbol zastępczy obrazu 3"/>
          <p:cNvSpPr>
            <a:spLocks noGrp="1"/>
          </p:cNvSpPr>
          <p:nvPr>
            <p:ph type="pic" sz="quarter" idx="51"/>
          </p:nvPr>
        </p:nvSpPr>
        <p:spPr>
          <a:xfrm>
            <a:off x="5044395"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33" name="Symbol zastępczy tekstu 17"/>
          <p:cNvSpPr>
            <a:spLocks noGrp="1"/>
          </p:cNvSpPr>
          <p:nvPr>
            <p:ph type="body" sz="quarter" idx="52"/>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29" name="Symbol zastępczy numeru slajdu 5"/>
          <p:cNvSpPr>
            <a:spLocks noGrp="1"/>
          </p:cNvSpPr>
          <p:nvPr>
            <p:ph type="sldNum" sz="quarter" idx="53"/>
          </p:nvPr>
        </p:nvSpPr>
        <p:spPr>
          <a:xfrm>
            <a:off x="457200" y="4767263"/>
            <a:ext cx="412750" cy="273050"/>
          </a:xfrm>
          <a:noFill/>
        </p:spPr>
        <p:txBody>
          <a:bodyPr/>
          <a:lstStyle>
            <a:lvl1pPr>
              <a:defRPr>
                <a:solidFill>
                  <a:schemeClr val="accent1"/>
                </a:solidFill>
              </a:defRPr>
            </a:lvl1pPr>
          </a:lstStyle>
          <a:p>
            <a:fld id="{2FC3EF2B-0C27-4FA3-ABA2-7BE07641730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8165237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2">
    <p:spTree>
      <p:nvGrpSpPr>
        <p:cNvPr id="1" name=""/>
        <p:cNvGrpSpPr/>
        <p:nvPr/>
      </p:nvGrpSpPr>
      <p:grpSpPr>
        <a:xfrm>
          <a:off x="0" y="0"/>
          <a:ext cx="0" cy="0"/>
          <a:chOff x="0" y="0"/>
          <a:chExt cx="0" cy="0"/>
        </a:xfrm>
      </p:grpSpPr>
      <p:sp>
        <p:nvSpPr>
          <p:cNvPr id="15" name="Prostokąt 14"/>
          <p:cNvSpPr/>
          <p:nvPr userDrawn="1"/>
        </p:nvSpPr>
        <p:spPr>
          <a:xfrm>
            <a:off x="4875213" y="0"/>
            <a:ext cx="4268787" cy="51435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Prostokąt 1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30" name="Symbol zastępczy tekstu 17"/>
          <p:cNvSpPr>
            <a:spLocks noGrp="1"/>
          </p:cNvSpPr>
          <p:nvPr>
            <p:ph type="body" sz="quarter" idx="25"/>
          </p:nvPr>
        </p:nvSpPr>
        <p:spPr>
          <a:xfrm>
            <a:off x="5289559" y="109001"/>
            <a:ext cx="3371851"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4" name="Symbol zastępczy tekstu 6"/>
          <p:cNvSpPr>
            <a:spLocks noGrp="1"/>
          </p:cNvSpPr>
          <p:nvPr>
            <p:ph type="body" sz="quarter" idx="40"/>
          </p:nvPr>
        </p:nvSpPr>
        <p:spPr>
          <a:xfrm>
            <a:off x="6000759" y="11851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5" name="Symbol zastępczy tekstu 11"/>
          <p:cNvSpPr>
            <a:spLocks noGrp="1"/>
          </p:cNvSpPr>
          <p:nvPr>
            <p:ph type="body" sz="quarter" idx="41"/>
          </p:nvPr>
        </p:nvSpPr>
        <p:spPr>
          <a:xfrm>
            <a:off x="6000759" y="14569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7" name="Symbol zastępczy tekstu 6"/>
          <p:cNvSpPr>
            <a:spLocks noGrp="1"/>
          </p:cNvSpPr>
          <p:nvPr>
            <p:ph type="body" sz="quarter" idx="42"/>
          </p:nvPr>
        </p:nvSpPr>
        <p:spPr>
          <a:xfrm>
            <a:off x="6000759" y="2067776"/>
            <a:ext cx="2660652"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38" name="Symbol zastępczy tekstu 11"/>
          <p:cNvSpPr>
            <a:spLocks noGrp="1"/>
          </p:cNvSpPr>
          <p:nvPr>
            <p:ph type="body" sz="quarter" idx="43"/>
          </p:nvPr>
        </p:nvSpPr>
        <p:spPr>
          <a:xfrm>
            <a:off x="6000759" y="2339602"/>
            <a:ext cx="2660651" cy="278538"/>
          </a:xfrm>
          <a:noFill/>
        </p:spPr>
        <p:txBody>
          <a:bodyPr rtlCol="0">
            <a:spAutoFit/>
          </a:bodyPr>
          <a:lstStyle>
            <a:lvl1pPr marL="0" marR="0" indent="0" algn="l" defTabSz="457200" rtl="0" eaLnBrk="1" fontAlgn="auto" latinLnBrk="0" hangingPunct="1">
              <a:lnSpc>
                <a:spcPct val="110000"/>
              </a:lnSpc>
              <a:spcBef>
                <a:spcPct val="20000"/>
              </a:spcBef>
              <a:spcAft>
                <a:spcPts val="0"/>
              </a:spcAft>
              <a:buClrTx/>
              <a:buSzTx/>
              <a:buFont typeface="Arial"/>
              <a:buNone/>
              <a:tabLst/>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0" name="Symbol zastępczy tekstu 6"/>
          <p:cNvSpPr>
            <a:spLocks noGrp="1"/>
          </p:cNvSpPr>
          <p:nvPr>
            <p:ph type="body" sz="quarter" idx="44"/>
          </p:nvPr>
        </p:nvSpPr>
        <p:spPr>
          <a:xfrm>
            <a:off x="6000759" y="290597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1" name="Symbol zastępczy tekstu 11"/>
          <p:cNvSpPr>
            <a:spLocks noGrp="1"/>
          </p:cNvSpPr>
          <p:nvPr>
            <p:ph type="body" sz="quarter" idx="45"/>
          </p:nvPr>
        </p:nvSpPr>
        <p:spPr>
          <a:xfrm>
            <a:off x="6000759" y="317780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3" name="Symbol zastępczy tekstu 6"/>
          <p:cNvSpPr>
            <a:spLocks noGrp="1"/>
          </p:cNvSpPr>
          <p:nvPr>
            <p:ph type="body" sz="quarter" idx="46"/>
          </p:nvPr>
        </p:nvSpPr>
        <p:spPr>
          <a:xfrm>
            <a:off x="6000759" y="3763226"/>
            <a:ext cx="2660651" cy="215900"/>
          </a:xfrm>
        </p:spPr>
        <p:txBody>
          <a:bodyPr>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4" name="Symbol zastępczy tekstu 11"/>
          <p:cNvSpPr>
            <a:spLocks noGrp="1"/>
          </p:cNvSpPr>
          <p:nvPr>
            <p:ph type="body" sz="quarter" idx="47"/>
          </p:nvPr>
        </p:nvSpPr>
        <p:spPr>
          <a:xfrm>
            <a:off x="6000759" y="4035052"/>
            <a:ext cx="2660651" cy="278538"/>
          </a:xfrm>
          <a:noFill/>
        </p:spPr>
        <p:txBody>
          <a:bodyPr rtlCol="0">
            <a:spAutoFit/>
          </a:bodyPr>
          <a:lstStyle>
            <a:lvl1pPr marL="0" indent="0">
              <a:lnSpc>
                <a:spcPct val="110000"/>
              </a:lnSpc>
              <a:buNone/>
              <a:defRPr lang="pl-PL" sz="1100" b="0" smtClean="0">
                <a:solidFill>
                  <a:schemeClr val="bg2">
                    <a:lumMod val="10000"/>
                  </a:schemeClr>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5" name="Symbol zastępczy obrazu 3"/>
          <p:cNvSpPr>
            <a:spLocks noGrp="1"/>
          </p:cNvSpPr>
          <p:nvPr>
            <p:ph type="pic" sz="quarter" idx="48"/>
          </p:nvPr>
        </p:nvSpPr>
        <p:spPr>
          <a:xfrm>
            <a:off x="5391159" y="12817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5" name="Symbol zastępczy obrazu 3"/>
          <p:cNvSpPr>
            <a:spLocks noGrp="1"/>
          </p:cNvSpPr>
          <p:nvPr>
            <p:ph type="pic" sz="quarter" idx="49"/>
          </p:nvPr>
        </p:nvSpPr>
        <p:spPr>
          <a:xfrm>
            <a:off x="5391159" y="2173040"/>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6" name="Symbol zastępczy obrazu 3"/>
          <p:cNvSpPr>
            <a:spLocks noGrp="1"/>
          </p:cNvSpPr>
          <p:nvPr>
            <p:ph type="pic" sz="quarter" idx="50"/>
          </p:nvPr>
        </p:nvSpPr>
        <p:spPr>
          <a:xfrm>
            <a:off x="5391159" y="300261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57" name="Symbol zastępczy obrazu 3"/>
          <p:cNvSpPr>
            <a:spLocks noGrp="1"/>
          </p:cNvSpPr>
          <p:nvPr>
            <p:ph type="pic" sz="quarter" idx="51"/>
          </p:nvPr>
        </p:nvSpPr>
        <p:spPr>
          <a:xfrm>
            <a:off x="5397681" y="3859868"/>
            <a:ext cx="279400" cy="304800"/>
          </a:xfrm>
        </p:spPr>
        <p:txBody>
          <a:bodyPr rtlCol="0" anchor="ctr">
            <a:normAutofit/>
          </a:bodyPr>
          <a:lstStyle>
            <a:lvl1pPr marL="0" indent="0" algn="ctr">
              <a:buNone/>
              <a:defRPr sz="700">
                <a:solidFill>
                  <a:schemeClr val="accent3"/>
                </a:solidFill>
              </a:defRPr>
            </a:lvl1pPr>
          </a:lstStyle>
          <a:p>
            <a:pPr lvl="0"/>
            <a:r>
              <a:rPr lang="pl-PL" noProof="0"/>
              <a:t>Kliknij ikonę, aby dodać obraz</a:t>
            </a:r>
            <a:endParaRPr lang="pl-PL" noProof="0" dirty="0"/>
          </a:p>
        </p:txBody>
      </p:sp>
      <p:sp>
        <p:nvSpPr>
          <p:cNvPr id="18" name="Symbol zastępczy numeru slajdu 5"/>
          <p:cNvSpPr>
            <a:spLocks noGrp="1"/>
          </p:cNvSpPr>
          <p:nvPr>
            <p:ph type="sldNum" sz="quarter" idx="52"/>
          </p:nvPr>
        </p:nvSpPr>
        <p:spPr>
          <a:xfrm>
            <a:off x="457200" y="4767263"/>
            <a:ext cx="412750" cy="273050"/>
          </a:xfrm>
          <a:noFill/>
        </p:spPr>
        <p:txBody>
          <a:bodyPr/>
          <a:lstStyle>
            <a:lvl1pPr>
              <a:defRPr/>
            </a:lvl1pPr>
          </a:lstStyle>
          <a:p>
            <a:fld id="{D7F67BA3-E7F9-40B6-A1BC-0C726EA451BD}" type="slidenum">
              <a:rPr lang="pl-PL" altLang="pl-PL"/>
              <a:pPr/>
              <a:t>‹#›</a:t>
            </a:fld>
            <a:endParaRPr lang="pl-PL" altLang="pl-PL"/>
          </a:p>
        </p:txBody>
      </p:sp>
    </p:spTree>
    <p:extLst>
      <p:ext uri="{BB962C8B-B14F-4D97-AF65-F5344CB8AC3E}">
        <p14:creationId xmlns:p14="http://schemas.microsoft.com/office/powerpoint/2010/main" val="26911740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3">
    <p:spTree>
      <p:nvGrpSpPr>
        <p:cNvPr id="1" name=""/>
        <p:cNvGrpSpPr/>
        <p:nvPr/>
      </p:nvGrpSpPr>
      <p:grpSpPr>
        <a:xfrm>
          <a:off x="0" y="0"/>
          <a:ext cx="0" cy="0"/>
          <a:chOff x="0" y="0"/>
          <a:chExt cx="0" cy="0"/>
        </a:xfrm>
      </p:grpSpPr>
      <p:pic>
        <p:nvPicPr>
          <p:cNvPr id="1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Prostokąt 1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7" name="Symbol zastępczy tekstu 6"/>
          <p:cNvSpPr>
            <a:spLocks noGrp="1"/>
          </p:cNvSpPr>
          <p:nvPr>
            <p:ph type="body" sz="quarter" idx="15"/>
          </p:nvPr>
        </p:nvSpPr>
        <p:spPr>
          <a:xfrm>
            <a:off x="1676401"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12" name="Symbol zastępczy tekstu 11"/>
          <p:cNvSpPr>
            <a:spLocks noGrp="1"/>
          </p:cNvSpPr>
          <p:nvPr>
            <p:ph type="body" sz="quarter" idx="16"/>
          </p:nvPr>
        </p:nvSpPr>
        <p:spPr>
          <a:xfrm>
            <a:off x="1676401" y="2015848"/>
            <a:ext cx="2832099" cy="278538"/>
          </a:xfrm>
          <a:noFill/>
        </p:spPr>
        <p:txBody>
          <a:bodyPr rtlCol="0" anchor="b">
            <a:spAutoFit/>
          </a:bodyPr>
          <a:lstStyle>
            <a:lvl1pPr marL="0" indent="0">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47" name="Symbol zastępczy tekstu 6"/>
          <p:cNvSpPr>
            <a:spLocks noGrp="1"/>
          </p:cNvSpPr>
          <p:nvPr>
            <p:ph type="body" sz="quarter" idx="24"/>
          </p:nvPr>
        </p:nvSpPr>
        <p:spPr>
          <a:xfrm>
            <a:off x="1676401"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48" name="Symbol zastępczy tekstu 11"/>
          <p:cNvSpPr>
            <a:spLocks noGrp="1"/>
          </p:cNvSpPr>
          <p:nvPr>
            <p:ph type="body" sz="quarter" idx="25"/>
          </p:nvPr>
        </p:nvSpPr>
        <p:spPr>
          <a:xfrm>
            <a:off x="1676401"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4" name="Symbol zastępczy obrazu 3"/>
          <p:cNvSpPr>
            <a:spLocks noGrp="1"/>
          </p:cNvSpPr>
          <p:nvPr>
            <p:ph type="pic" sz="quarter" idx="33"/>
          </p:nvPr>
        </p:nvSpPr>
        <p:spPr>
          <a:xfrm>
            <a:off x="463255"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900"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5" name="Symbol zastępczy obrazu 3"/>
          <p:cNvSpPr>
            <a:spLocks noGrp="1"/>
          </p:cNvSpPr>
          <p:nvPr>
            <p:ph type="pic" sz="quarter" idx="34"/>
          </p:nvPr>
        </p:nvSpPr>
        <p:spPr>
          <a:xfrm>
            <a:off x="463255"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6" name="Symbol zastępczy tekstu 6"/>
          <p:cNvSpPr>
            <a:spLocks noGrp="1"/>
          </p:cNvSpPr>
          <p:nvPr>
            <p:ph type="body" sz="quarter" idx="35"/>
          </p:nvPr>
        </p:nvSpPr>
        <p:spPr>
          <a:xfrm>
            <a:off x="5856584" y="155699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7" name="Symbol zastępczy tekstu 11"/>
          <p:cNvSpPr>
            <a:spLocks noGrp="1"/>
          </p:cNvSpPr>
          <p:nvPr>
            <p:ph type="body" sz="quarter" idx="36"/>
          </p:nvPr>
        </p:nvSpPr>
        <p:spPr>
          <a:xfrm>
            <a:off x="5856584" y="200847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28" name="Symbol zastępczy tekstu 6"/>
          <p:cNvSpPr>
            <a:spLocks noGrp="1"/>
          </p:cNvSpPr>
          <p:nvPr>
            <p:ph type="body" sz="quarter" idx="37"/>
          </p:nvPr>
        </p:nvSpPr>
        <p:spPr>
          <a:xfrm>
            <a:off x="5856584" y="3087346"/>
            <a:ext cx="2832100" cy="460440"/>
          </a:xfrm>
        </p:spPr>
        <p:txBody>
          <a:bodyPr anchor="b">
            <a:noAutofit/>
          </a:bodyPr>
          <a:lstStyle>
            <a:lvl1pPr marL="0" indent="0">
              <a:buNone/>
              <a:defRPr sz="12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
        <p:nvSpPr>
          <p:cNvPr id="29" name="Symbol zastępczy tekstu 11"/>
          <p:cNvSpPr>
            <a:spLocks noGrp="1"/>
          </p:cNvSpPr>
          <p:nvPr>
            <p:ph type="body" sz="quarter" idx="38"/>
          </p:nvPr>
        </p:nvSpPr>
        <p:spPr>
          <a:xfrm>
            <a:off x="5856584" y="3538824"/>
            <a:ext cx="2832099" cy="278538"/>
          </a:xfrm>
          <a:noFill/>
        </p:spPr>
        <p:txBody>
          <a:bodyPr rtlCol="0" anchor="b">
            <a:spAutoFit/>
          </a:bodyPr>
          <a:lstStyle>
            <a:lvl1pPr marL="0" indent="0">
              <a:lnSpc>
                <a:spcPct val="110000"/>
              </a:lnSpc>
              <a:buNone/>
              <a:defRPr lang="pl-PL" sz="1100" b="0" smtClean="0">
                <a:solidFill>
                  <a:srgbClr val="242424"/>
                </a:solidFill>
              </a:defRPr>
            </a:lvl1pPr>
            <a:lvl2pPr>
              <a:defRPr lang="pl-PL" sz="1800" smtClean="0"/>
            </a:lvl2pPr>
            <a:lvl3pPr>
              <a:defRPr lang="pl-PL" sz="1800" smtClean="0"/>
            </a:lvl3pPr>
            <a:lvl4pPr>
              <a:defRPr lang="pl-PL" sz="1800" smtClean="0"/>
            </a:lvl4pPr>
            <a:lvl5pPr>
              <a:defRPr lang="pl-PL" sz="600" b="0" kern="1200">
                <a:solidFill>
                  <a:schemeClr val="accent5"/>
                </a:solidFill>
                <a:latin typeface="+mn-lt"/>
                <a:ea typeface="+mn-ea"/>
                <a:cs typeface="+mn-cs"/>
              </a:defRPr>
            </a:lvl5pPr>
          </a:lstStyle>
          <a:p>
            <a:pPr lvl="0"/>
            <a:r>
              <a:rPr lang="pl-PL"/>
              <a:t>Kliknij, aby edytować style wzorca tekstu</a:t>
            </a:r>
          </a:p>
        </p:txBody>
      </p:sp>
      <p:sp>
        <p:nvSpPr>
          <p:cNvPr id="30" name="Symbol zastępczy obrazu 3"/>
          <p:cNvSpPr>
            <a:spLocks noGrp="1"/>
          </p:cNvSpPr>
          <p:nvPr>
            <p:ph type="pic" sz="quarter" idx="39"/>
          </p:nvPr>
        </p:nvSpPr>
        <p:spPr>
          <a:xfrm>
            <a:off x="4643438" y="1559089"/>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31" name="Symbol zastępczy obrazu 3"/>
          <p:cNvSpPr>
            <a:spLocks noGrp="1"/>
          </p:cNvSpPr>
          <p:nvPr>
            <p:ph type="pic" sz="quarter" idx="40"/>
          </p:nvPr>
        </p:nvSpPr>
        <p:spPr>
          <a:xfrm>
            <a:off x="4643438" y="3071816"/>
            <a:ext cx="981229" cy="981229"/>
          </a:xfrm>
          <a:prstGeom prst="ellipse">
            <a:avLst/>
          </a:prstGeom>
          <a:noFill/>
          <a:ln w="317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spcBef>
                <a:spcPct val="20000"/>
              </a:spcBef>
              <a:buFont typeface="Wingdings" charset="2"/>
              <a:buNone/>
              <a:defRPr lang="pl-PL" sz="900" b="1" kern="1200" dirty="0">
                <a:solidFill>
                  <a:schemeClr val="accent3"/>
                </a:solidFill>
                <a:latin typeface="+mn-lt"/>
                <a:ea typeface="+mn-ea"/>
                <a:cs typeface="+mn-cs"/>
              </a:defRPr>
            </a:lvl1pPr>
          </a:lstStyle>
          <a:p>
            <a:pPr lvl="0"/>
            <a:r>
              <a:rPr lang="pl-PL" noProof="0"/>
              <a:t>Kliknij ikonę, aby dodać obraz</a:t>
            </a:r>
            <a:endParaRPr lang="pl-PL" noProof="0" dirty="0"/>
          </a:p>
        </p:txBody>
      </p:sp>
      <p:sp>
        <p:nvSpPr>
          <p:cNvPr id="22" name="Symbol zastępczy tekstu 17"/>
          <p:cNvSpPr>
            <a:spLocks noGrp="1"/>
          </p:cNvSpPr>
          <p:nvPr>
            <p:ph type="body" sz="quarter" idx="41"/>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7" name="Symbol zastępczy numeru slajdu 5"/>
          <p:cNvSpPr>
            <a:spLocks noGrp="1"/>
          </p:cNvSpPr>
          <p:nvPr>
            <p:ph type="sldNum" sz="quarter" idx="42"/>
          </p:nvPr>
        </p:nvSpPr>
        <p:spPr>
          <a:xfrm>
            <a:off x="457200" y="4767263"/>
            <a:ext cx="412750" cy="273050"/>
          </a:xfrm>
          <a:noFill/>
        </p:spPr>
        <p:txBody>
          <a:bodyPr/>
          <a:lstStyle>
            <a:lvl1pPr>
              <a:defRPr>
                <a:solidFill>
                  <a:schemeClr val="accent1"/>
                </a:solidFill>
              </a:defRPr>
            </a:lvl1pPr>
          </a:lstStyle>
          <a:p>
            <a:fld id="{A72800AD-26FA-4F5D-B825-D5BDA05E533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173756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dna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Prostokąt 1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2064910"/>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906980"/>
            <a:ext cx="7113937"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2124860"/>
            <a:ext cx="7113936"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809468"/>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651538"/>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869418"/>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3557243"/>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3399313"/>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3617193"/>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28742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129497"/>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34737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247082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ckup 1">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53088" y="430213"/>
            <a:ext cx="2620962"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ymbol zastępczy tekstu 2"/>
          <p:cNvSpPr>
            <a:spLocks noGrp="1"/>
          </p:cNvSpPr>
          <p:nvPr>
            <p:ph type="body" sz="quarter" idx="31"/>
          </p:nvPr>
        </p:nvSpPr>
        <p:spPr>
          <a:xfrm>
            <a:off x="457199" y="853641"/>
            <a:ext cx="3937001" cy="3222326"/>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2"/>
          </p:nvPr>
        </p:nvSpPr>
        <p:spPr>
          <a:xfrm>
            <a:off x="5805488" y="758825"/>
            <a:ext cx="2305050" cy="3040063"/>
          </a:xfrm>
        </p:spPr>
        <p:txBody>
          <a:bodyPr rtlCol="0" anchor="ctr">
            <a:normAutofit/>
          </a:bodyPr>
          <a:lstStyle>
            <a:lvl1pPr algn="ctr">
              <a:buNone/>
              <a:defRPr>
                <a:solidFill>
                  <a:schemeClr val="bg2"/>
                </a:solidFill>
              </a:defRPr>
            </a:lvl1pPr>
          </a:lstStyle>
          <a:p>
            <a:pPr lvl="0"/>
            <a:endParaRPr lang="pl-PL" noProof="0"/>
          </a:p>
        </p:txBody>
      </p:sp>
      <p:sp>
        <p:nvSpPr>
          <p:cNvPr id="9"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13C099D3-4959-47E5-A8D3-35DACBFA42B8}"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37462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ockup 2">
    <p:bg>
      <p:bgPr>
        <a:solidFill>
          <a:schemeClr val="bg2"/>
        </a:solidFill>
        <a:effectLst/>
      </p:bgPr>
    </p:bg>
    <p:spTree>
      <p:nvGrpSpPr>
        <p:cNvPr id="1" name=""/>
        <p:cNvGrpSpPr/>
        <p:nvPr/>
      </p:nvGrpSpPr>
      <p:grpSpPr>
        <a:xfrm>
          <a:off x="0" y="0"/>
          <a:ext cx="0" cy="0"/>
          <a:chOff x="0" y="0"/>
          <a:chExt cx="0" cy="0"/>
        </a:xfrm>
      </p:grpSpPr>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6"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Obraz 9" descr="iPhon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27700" y="436563"/>
            <a:ext cx="1816100"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5"/>
          </a:xfrm>
        </p:spPr>
        <p:txBody>
          <a:bodyPr>
            <a:normAutofit/>
          </a:bodyPr>
          <a:lstStyle>
            <a:lvl1pPr marL="0" indent="0">
              <a:buNone/>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p:txBody>
      </p:sp>
      <p:sp>
        <p:nvSpPr>
          <p:cNvPr id="18"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3" name="Symbol zastępczy obrazu 2"/>
          <p:cNvSpPr>
            <a:spLocks noGrp="1"/>
          </p:cNvSpPr>
          <p:nvPr>
            <p:ph type="pic" sz="quarter" idx="32"/>
          </p:nvPr>
        </p:nvSpPr>
        <p:spPr>
          <a:xfrm>
            <a:off x="5843588" y="877888"/>
            <a:ext cx="1582737" cy="2809875"/>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8" name="Symbol zastępczy numeru slajdu 5"/>
          <p:cNvSpPr>
            <a:spLocks noGrp="1"/>
          </p:cNvSpPr>
          <p:nvPr>
            <p:ph type="sldNum" sz="quarter" idx="33"/>
          </p:nvPr>
        </p:nvSpPr>
        <p:spPr>
          <a:xfrm>
            <a:off x="457200" y="4767263"/>
            <a:ext cx="412750" cy="273050"/>
          </a:xfrm>
          <a:noFill/>
        </p:spPr>
        <p:txBody>
          <a:bodyPr/>
          <a:lstStyle>
            <a:lvl1pPr>
              <a:defRPr>
                <a:solidFill>
                  <a:schemeClr val="accent1"/>
                </a:solidFill>
              </a:defRPr>
            </a:lvl1pPr>
          </a:lstStyle>
          <a:p>
            <a:fld id="{B38988D0-E1B2-4DEC-B7DF-135E197CB849}"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013764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ockup 3">
    <p:bg>
      <p:bgPr>
        <a:solidFill>
          <a:schemeClr val="bg2"/>
        </a:solidFill>
        <a:effectLst/>
      </p:bgPr>
    </p:bg>
    <p:spTree>
      <p:nvGrpSpPr>
        <p:cNvPr id="1" name=""/>
        <p:cNvGrpSpPr/>
        <p:nvPr/>
      </p:nvGrpSpPr>
      <p:grpSpPr>
        <a:xfrm>
          <a:off x="0" y="0"/>
          <a:ext cx="0" cy="0"/>
          <a:chOff x="0" y="0"/>
          <a:chExt cx="0" cy="0"/>
        </a:xfrm>
      </p:grpSpPr>
      <p:sp>
        <p:nvSpPr>
          <p:cNvPr id="6" name="Prostokąt 5"/>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7" name="Obraz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Obraz 9" descr="iPad.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79975" y="436563"/>
            <a:ext cx="2620963" cy="370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Obraz 10" descr="iPho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389813" y="1862138"/>
            <a:ext cx="1120775" cy="228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2"/>
          <p:cNvSpPr>
            <a:spLocks noGrp="1"/>
          </p:cNvSpPr>
          <p:nvPr>
            <p:ph type="body" sz="quarter" idx="31"/>
          </p:nvPr>
        </p:nvSpPr>
        <p:spPr>
          <a:xfrm>
            <a:off x="457199" y="853641"/>
            <a:ext cx="3937001" cy="3222326"/>
          </a:xfrm>
        </p:spPr>
        <p:txBody>
          <a:bodyPr>
            <a:normAutofit/>
          </a:bodyPr>
          <a:lstStyle>
            <a:lvl1pPr marL="0" marR="0" indent="0" algn="l" defTabSz="457200" rtl="0" eaLnBrk="1" fontAlgn="auto" latinLnBrk="0" hangingPunct="1">
              <a:lnSpc>
                <a:spcPct val="100000"/>
              </a:lnSpc>
              <a:spcBef>
                <a:spcPct val="20000"/>
              </a:spcBef>
              <a:spcAft>
                <a:spcPts val="0"/>
              </a:spcAft>
              <a:buClrTx/>
              <a:buSzTx/>
              <a:buFont typeface="Wingdings" charset="2"/>
              <a:buNone/>
              <a:tabLst/>
              <a:defRPr sz="1400" b="0">
                <a:solidFill>
                  <a:schemeClr val="tx1"/>
                </a:solidFill>
              </a:defRPr>
            </a:lvl1pPr>
            <a:lvl2pPr marL="457200" indent="0">
              <a:buNone/>
              <a:defRPr sz="1400" b="0">
                <a:solidFill>
                  <a:schemeClr val="tx1"/>
                </a:solidFill>
              </a:defRPr>
            </a:lvl2pPr>
            <a:lvl3pPr marL="914400" indent="0">
              <a:buNone/>
              <a:defRPr sz="1400" b="0">
                <a:solidFill>
                  <a:schemeClr val="tx1"/>
                </a:solidFill>
              </a:defRPr>
            </a:lvl3pPr>
            <a:lvl4pPr marL="1371600" indent="0">
              <a:buNone/>
              <a:defRPr sz="1400" b="0">
                <a:solidFill>
                  <a:schemeClr val="tx1"/>
                </a:solidFill>
              </a:defRPr>
            </a:lvl4pPr>
            <a:lvl5pPr marL="1828800" indent="0">
              <a:buNone/>
              <a:defRPr sz="1400" b="0">
                <a:solidFill>
                  <a:schemeClr val="tx1"/>
                </a:solidFill>
              </a:defRPr>
            </a:lvl5pPr>
          </a:lstStyle>
          <a:p>
            <a:pPr lvl="0"/>
            <a:r>
              <a:rPr lang="pl-PL"/>
              <a:t>Kliknij, aby edytować style wzorca tekstu</a:t>
            </a:r>
          </a:p>
          <a:p>
            <a:pPr lvl="1"/>
            <a:r>
              <a:rPr lang="pl-PL"/>
              <a:t>Drugi poziom</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5" name="Symbol zastępczy obrazu 4"/>
          <p:cNvSpPr>
            <a:spLocks noGrp="1"/>
          </p:cNvSpPr>
          <p:nvPr>
            <p:ph type="pic" sz="quarter" idx="33"/>
          </p:nvPr>
        </p:nvSpPr>
        <p:spPr>
          <a:xfrm>
            <a:off x="5040313" y="765174"/>
            <a:ext cx="2282825" cy="3060000"/>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3" name="Symbol zastępczy obrazu 2"/>
          <p:cNvSpPr>
            <a:spLocks noGrp="1"/>
          </p:cNvSpPr>
          <p:nvPr>
            <p:ph type="pic" sz="quarter" idx="32"/>
          </p:nvPr>
        </p:nvSpPr>
        <p:spPr>
          <a:xfrm>
            <a:off x="7463767" y="2141538"/>
            <a:ext cx="972000" cy="1716087"/>
          </a:xfrm>
        </p:spPr>
        <p:txBody>
          <a:bodyPr rtlCol="0" anchor="ctr">
            <a:normAutofit/>
          </a:bodyPr>
          <a:lstStyle>
            <a:lvl1pPr marL="342900" indent="-342900" algn="ctr" defTabSz="457200" rtl="0" eaLnBrk="1" latinLnBrk="0" hangingPunct="1">
              <a:spcBef>
                <a:spcPct val="20000"/>
              </a:spcBef>
              <a:buFont typeface="Wingdings" charset="2"/>
              <a:buNone/>
              <a:defRPr lang="pl-PL" sz="1800" b="1" kern="1200">
                <a:solidFill>
                  <a:schemeClr val="bg2"/>
                </a:solidFill>
                <a:latin typeface="+mn-lt"/>
                <a:ea typeface="+mn-ea"/>
                <a:cs typeface="+mn-cs"/>
              </a:defRPr>
            </a:lvl1pPr>
          </a:lstStyle>
          <a:p>
            <a:pPr lvl="0"/>
            <a:endParaRPr lang="pl-PL" noProof="0"/>
          </a:p>
        </p:txBody>
      </p:sp>
      <p:sp>
        <p:nvSpPr>
          <p:cNvPr id="11"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30D1EFCE-4662-4D72-B1B0-C0CA98C7E1B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642792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 ">
    <p:bg>
      <p:bgPr>
        <a:solidFill>
          <a:schemeClr val="tx1"/>
        </a:solid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title"/>
          </p:nvPr>
        </p:nvSpPr>
        <p:spPr>
          <a:xfrm>
            <a:off x="457200" y="641894"/>
            <a:ext cx="8236344" cy="2290004"/>
          </a:xfrm>
        </p:spPr>
        <p:txBody>
          <a:bodyPr>
            <a:noAutofit/>
          </a:bodyPr>
          <a:lstStyle>
            <a:lvl1pPr algn="ctr">
              <a:defRPr sz="7400" b="1" cap="all" baseline="0">
                <a:solidFill>
                  <a:schemeClr val="bg1"/>
                </a:solidFill>
              </a:defRPr>
            </a:lvl1pPr>
          </a:lstStyle>
          <a:p>
            <a:r>
              <a:rPr lang="pl-PL"/>
              <a:t>Kliknij, aby edytować styl</a:t>
            </a:r>
            <a:endParaRPr lang="pl-PL" dirty="0"/>
          </a:p>
        </p:txBody>
      </p:sp>
      <p:sp>
        <p:nvSpPr>
          <p:cNvPr id="11" name="Symbol zastępczy tekstu 10"/>
          <p:cNvSpPr>
            <a:spLocks noGrp="1"/>
          </p:cNvSpPr>
          <p:nvPr>
            <p:ph type="body" sz="quarter" idx="13"/>
          </p:nvPr>
        </p:nvSpPr>
        <p:spPr>
          <a:xfrm>
            <a:off x="457200" y="2931501"/>
            <a:ext cx="8236344" cy="1573885"/>
          </a:xfrm>
        </p:spPr>
        <p:txBody>
          <a:bodyPr>
            <a:normAutofit/>
          </a:bodyPr>
          <a:lstStyle>
            <a:lvl1pPr algn="ctr">
              <a:buNone/>
              <a:defRPr sz="2600">
                <a:solidFill>
                  <a:schemeClr val="bg1"/>
                </a:solidFill>
              </a:defRPr>
            </a:lvl1pPr>
            <a:lvl2pPr algn="ctr">
              <a:buNone/>
              <a:defRPr>
                <a:solidFill>
                  <a:schemeClr val="bg1"/>
                </a:solidFill>
              </a:defRPr>
            </a:lvl2pPr>
            <a:lvl3pPr algn="ctr">
              <a:buNone/>
              <a:defRPr>
                <a:solidFill>
                  <a:schemeClr val="bg1"/>
                </a:solidFill>
              </a:defRPr>
            </a:lvl3pPr>
            <a:lvl4pPr algn="ctr">
              <a:buNone/>
              <a:defRPr>
                <a:solidFill>
                  <a:schemeClr val="bg1"/>
                </a:solidFill>
              </a:defRPr>
            </a:lvl4pPr>
            <a:lvl5pPr algn="ctr">
              <a:buNone/>
              <a:defRPr>
                <a:solidFill>
                  <a:schemeClr val="bg1"/>
                </a:solidFill>
              </a:defRPr>
            </a:lvl5pPr>
          </a:lstStyle>
          <a:p>
            <a:pPr lvl="0"/>
            <a:r>
              <a:rPr lang="pl-PL"/>
              <a:t>Kliknij, aby edytować style wzorca tekstu</a:t>
            </a:r>
          </a:p>
        </p:txBody>
      </p:sp>
      <p:sp>
        <p:nvSpPr>
          <p:cNvPr id="6" name="Symbol zastępczy numeru slajdu 5"/>
          <p:cNvSpPr>
            <a:spLocks noGrp="1"/>
          </p:cNvSpPr>
          <p:nvPr>
            <p:ph type="sldNum" sz="quarter" idx="14"/>
          </p:nvPr>
        </p:nvSpPr>
        <p:spPr>
          <a:xfrm>
            <a:off x="457200" y="4767263"/>
            <a:ext cx="412750" cy="273050"/>
          </a:xfrm>
          <a:noFill/>
        </p:spPr>
        <p:txBody>
          <a:bodyPr/>
          <a:lstStyle>
            <a:lvl1pPr>
              <a:defRPr/>
            </a:lvl1pPr>
          </a:lstStyle>
          <a:p>
            <a:fld id="{FB6239F2-1978-4113-8C74-A5520D089DBD}" type="slidenum">
              <a:rPr lang="pl-PL" altLang="pl-PL"/>
              <a:pPr/>
              <a:t>‹#›</a:t>
            </a:fld>
            <a:endParaRPr lang="pl-PL" altLang="pl-PL"/>
          </a:p>
        </p:txBody>
      </p:sp>
    </p:spTree>
    <p:extLst>
      <p:ext uri="{BB962C8B-B14F-4D97-AF65-F5344CB8AC3E}">
        <p14:creationId xmlns:p14="http://schemas.microsoft.com/office/powerpoint/2010/main" val="7214230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ny Question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4"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tx2"/>
                </a:solidFill>
              </a:defRPr>
            </a:lvl1pPr>
          </a:lstStyle>
          <a:p>
            <a:r>
              <a:rPr lang="pl-PL"/>
              <a:t>Kliknij, aby edytować styl</a:t>
            </a:r>
            <a:endParaRPr lang="pl-PL" dirty="0"/>
          </a:p>
        </p:txBody>
      </p:sp>
      <p:sp>
        <p:nvSpPr>
          <p:cNvPr id="15"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6"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4882983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ny Question 2">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rostokąt 6"/>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06400" y="2004595"/>
            <a:ext cx="8287144" cy="528287"/>
          </a:xfrm>
        </p:spPr>
        <p:txBody>
          <a:bodyPr lIns="0" rIns="0">
            <a:noAutofit/>
          </a:bodyPr>
          <a:lstStyle>
            <a:lvl1pPr algn="l">
              <a:lnSpc>
                <a:spcPct val="80000"/>
              </a:lnSpc>
              <a:defRPr sz="2400" b="1" baseline="0">
                <a:solidFill>
                  <a:schemeClr val="accent1"/>
                </a:solidFill>
              </a:defRPr>
            </a:lvl1pPr>
          </a:lstStyle>
          <a:p>
            <a:r>
              <a:rPr lang="pl-PL"/>
              <a:t>Kliknij, aby edytować styl</a:t>
            </a:r>
            <a:endParaRPr lang="pl-PL" dirty="0"/>
          </a:p>
        </p:txBody>
      </p:sp>
      <p:sp>
        <p:nvSpPr>
          <p:cNvPr id="6" name="Symbol zastępczy tekstu 5"/>
          <p:cNvSpPr>
            <a:spLocks noGrp="1"/>
          </p:cNvSpPr>
          <p:nvPr>
            <p:ph type="body" sz="quarter" idx="10"/>
          </p:nvPr>
        </p:nvSpPr>
        <p:spPr>
          <a:xfrm>
            <a:off x="457202" y="2997200"/>
            <a:ext cx="4051297" cy="304800"/>
          </a:xfrm>
        </p:spPr>
        <p:txBody>
          <a:bodyPr lIns="0" rIns="0" anchor="b">
            <a:noAutofit/>
          </a:bodyPr>
          <a:lstStyle>
            <a:lvl1pPr marL="0" indent="0">
              <a:buNone/>
              <a:defRPr sz="1600" b="1" baseline="0">
                <a:solidFill>
                  <a:srgbClr val="26437E"/>
                </a:solidFill>
              </a:defRPr>
            </a:lvl1pPr>
          </a:lstStyle>
          <a:p>
            <a:pPr lvl="0"/>
            <a:r>
              <a:rPr lang="pl-PL"/>
              <a:t>Kliknij, aby edytować style wzorca tekstu</a:t>
            </a:r>
          </a:p>
        </p:txBody>
      </p:sp>
      <p:sp>
        <p:nvSpPr>
          <p:cNvPr id="12" name="Symbol zastępczy tekstu 8"/>
          <p:cNvSpPr>
            <a:spLocks noGrp="1"/>
          </p:cNvSpPr>
          <p:nvPr>
            <p:ph type="body" sz="quarter" idx="12"/>
          </p:nvPr>
        </p:nvSpPr>
        <p:spPr>
          <a:xfrm>
            <a:off x="457203" y="3308350"/>
            <a:ext cx="4051296" cy="260350"/>
          </a:xfrm>
        </p:spPr>
        <p:txBody>
          <a:bodyPr lIns="0" rIns="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050" b="0" baseline="0">
                <a:solidFill>
                  <a:srgbClr val="26437E"/>
                </a:solidFill>
              </a:defRPr>
            </a:lvl1pPr>
            <a:lvl2pPr marL="457200" indent="0">
              <a:buNone/>
              <a:defRPr sz="900" b="0">
                <a:solidFill>
                  <a:srgbClr val="26437E"/>
                </a:solidFill>
              </a:defRPr>
            </a:lvl2pPr>
            <a:lvl3pPr marL="914400" indent="0">
              <a:buNone/>
              <a:defRPr sz="900" b="0">
                <a:solidFill>
                  <a:srgbClr val="26437E"/>
                </a:solidFill>
              </a:defRPr>
            </a:lvl3pPr>
            <a:lvl4pPr marL="1371600" indent="0">
              <a:buNone/>
              <a:defRPr sz="900" b="0">
                <a:solidFill>
                  <a:srgbClr val="26437E"/>
                </a:solidFill>
              </a:defRPr>
            </a:lvl4pPr>
            <a:lvl5pPr marL="1828800" indent="0">
              <a:buNone/>
              <a:defRPr sz="900" b="0">
                <a:solidFill>
                  <a:srgbClr val="26437E"/>
                </a:solidFill>
              </a:defRPr>
            </a:lvl5pPr>
          </a:lstStyle>
          <a:p>
            <a:pPr lvl="0"/>
            <a:r>
              <a:rPr lang="pl-PL"/>
              <a:t>Kliknij, aby edytować style wzorca tekstu</a:t>
            </a:r>
          </a:p>
        </p:txBody>
      </p:sp>
    </p:spTree>
    <p:extLst>
      <p:ext uri="{BB962C8B-B14F-4D97-AF65-F5344CB8AC3E}">
        <p14:creationId xmlns:p14="http://schemas.microsoft.com/office/powerpoint/2010/main" val="17430718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cial Content 1">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200" y="338400"/>
            <a:ext cx="3784600" cy="703223"/>
          </a:xfrm>
        </p:spPr>
        <p:txBody>
          <a:bodyPr>
            <a:noAutofit/>
          </a:bodyPr>
          <a:lstStyle>
            <a:lvl1pPr algn="l">
              <a:lnSpc>
                <a:spcPct val="120000"/>
              </a:lnSpc>
              <a:defRPr sz="24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57200" y="1730143"/>
            <a:ext cx="2311400" cy="1898650"/>
          </a:xfrm>
        </p:spPr>
        <p:txBody>
          <a:bodyPr anchor="ctr">
            <a:noAutofit/>
          </a:bodyPr>
          <a:lstStyle>
            <a:lvl1pPr marL="0" indent="0" algn="ctr">
              <a:buNone/>
              <a:defRPr sz="13800" b="0">
                <a:solidFill>
                  <a:schemeClr val="tx2">
                    <a:alpha val="40000"/>
                  </a:schemeClr>
                </a:solidFill>
              </a:defRPr>
            </a:lvl1pPr>
          </a:lstStyle>
          <a:p>
            <a:pPr lvl="0"/>
            <a:r>
              <a:rPr lang="pl-PL"/>
              <a:t>Kliknij, aby edytować style wzorca tekstu</a:t>
            </a:r>
          </a:p>
        </p:txBody>
      </p:sp>
      <p:sp>
        <p:nvSpPr>
          <p:cNvPr id="9" name="Symbol zastępczy tekstu 8"/>
          <p:cNvSpPr>
            <a:spLocks noGrp="1"/>
          </p:cNvSpPr>
          <p:nvPr>
            <p:ph type="body" sz="quarter" idx="11"/>
          </p:nvPr>
        </p:nvSpPr>
        <p:spPr>
          <a:xfrm>
            <a:off x="457200" y="2555643"/>
            <a:ext cx="2311400" cy="450850"/>
          </a:xfrm>
        </p:spPr>
        <p:txBody>
          <a:bodyPr/>
          <a:lstStyle>
            <a:lvl1pPr marL="0" indent="0" algn="ctr">
              <a:buNone/>
              <a:defRPr b="0" spc="30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1402684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cial Content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5359400" y="338400"/>
            <a:ext cx="3784600" cy="703223"/>
          </a:xfrm>
        </p:spPr>
        <p:txBody>
          <a:bodyPr>
            <a:noAutofit/>
          </a:bodyPr>
          <a:lstStyle>
            <a:lvl1pPr algn="ctr">
              <a:lnSpc>
                <a:spcPct val="120000"/>
              </a:lnSpc>
              <a:defRPr sz="2400" b="1" baseline="0">
                <a:solidFill>
                  <a:schemeClr val="bg1"/>
                </a:solidFill>
              </a:defRPr>
            </a:lvl1pPr>
          </a:lstStyle>
          <a:p>
            <a:pPr lvl="0"/>
            <a:r>
              <a:rPr lang="pl-PL"/>
              <a:t>Kliknij, aby edytować styl</a:t>
            </a:r>
            <a:endParaRPr lang="pl-PL" dirty="0"/>
          </a:p>
        </p:txBody>
      </p:sp>
      <p:sp>
        <p:nvSpPr>
          <p:cNvPr id="10" name="Symbol zastępczy tekstu 6"/>
          <p:cNvSpPr>
            <a:spLocks noGrp="1"/>
          </p:cNvSpPr>
          <p:nvPr>
            <p:ph type="body" sz="quarter" idx="10"/>
          </p:nvPr>
        </p:nvSpPr>
        <p:spPr>
          <a:xfrm>
            <a:off x="6108701" y="1492368"/>
            <a:ext cx="2311400" cy="1898650"/>
          </a:xfrm>
        </p:spPr>
        <p:txBody>
          <a:bodyPr anchor="ctr">
            <a:noAutofit/>
          </a:bodyPr>
          <a:lstStyle>
            <a:lvl1pPr marL="0" indent="0" algn="ctr">
              <a:buNone/>
              <a:defRPr sz="13800" b="0">
                <a:solidFill>
                  <a:schemeClr val="bg1"/>
                </a:solidFill>
              </a:defRPr>
            </a:lvl1pPr>
          </a:lstStyle>
          <a:p>
            <a:pPr lvl="0"/>
            <a:r>
              <a:rPr lang="pl-PL"/>
              <a:t>Kliknij, aby edytować style wzorca tekstu</a:t>
            </a:r>
          </a:p>
        </p:txBody>
      </p:sp>
      <p:sp>
        <p:nvSpPr>
          <p:cNvPr id="11" name="Symbol zastępczy tekstu 8"/>
          <p:cNvSpPr>
            <a:spLocks noGrp="1"/>
          </p:cNvSpPr>
          <p:nvPr>
            <p:ph type="body" sz="quarter" idx="11"/>
          </p:nvPr>
        </p:nvSpPr>
        <p:spPr>
          <a:xfrm>
            <a:off x="6108701" y="2317868"/>
            <a:ext cx="2311400" cy="450850"/>
          </a:xfrm>
        </p:spPr>
        <p:txBody>
          <a:bodyPr/>
          <a:lstStyle>
            <a:lvl1pPr marL="0" indent="0" algn="ctr">
              <a:buNone/>
              <a:defRPr b="0" spc="300">
                <a:solidFill>
                  <a:schemeClr val="bg1"/>
                </a:solidFill>
              </a:defRPr>
            </a:lvl1pPr>
          </a:lstStyle>
          <a:p>
            <a:pPr lvl="0"/>
            <a:r>
              <a:rPr lang="pl-PL"/>
              <a:t>Kliknij, aby edytować style wzorca tekstu</a:t>
            </a:r>
          </a:p>
        </p:txBody>
      </p:sp>
    </p:spTree>
    <p:extLst>
      <p:ext uri="{BB962C8B-B14F-4D97-AF65-F5344CB8AC3E}">
        <p14:creationId xmlns:p14="http://schemas.microsoft.com/office/powerpoint/2010/main" val="6918227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ecial Content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solidFill>
            <a:srgbClr val="26437E">
              <a:alpha val="50196"/>
            </a:srgbClr>
          </a:solid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solidFill>
            <a:srgbClr val="26437E">
              <a:alpha val="50196"/>
            </a:srgbClr>
          </a:solid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939519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cial Content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676997" y="2650036"/>
            <a:ext cx="3535356" cy="703223"/>
          </a:xfrm>
          <a:noFill/>
        </p:spPr>
        <p:txBody>
          <a:bodyPr anchor="t">
            <a:noAutofit/>
          </a:bodyPr>
          <a:lstStyle>
            <a:lvl1pPr algn="ctr">
              <a:lnSpc>
                <a:spcPct val="120000"/>
              </a:lnSpc>
              <a:defRPr sz="2600" b="1" baseline="0">
                <a:solidFill>
                  <a:schemeClr val="bg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4676997" y="737238"/>
            <a:ext cx="3535356" cy="1898650"/>
          </a:xfrm>
          <a:noFill/>
        </p:spPr>
        <p:txBody>
          <a:bodyPr anchor="ctr">
            <a:noAutofit/>
          </a:bodyPr>
          <a:lstStyle>
            <a:lvl1pPr marL="0" indent="0" algn="ctr">
              <a:buNone/>
              <a:defRPr sz="13800" b="0">
                <a:solidFill>
                  <a:srgbClr val="FFFFFF">
                    <a:alpha val="40000"/>
                  </a:srgbClr>
                </a:solidFill>
              </a:defRPr>
            </a:lvl1pPr>
          </a:lstStyle>
          <a:p>
            <a:pPr lvl="0"/>
            <a:r>
              <a:rPr lang="pl-PL"/>
              <a:t>Kliknij, aby edytować style wzorca tekstu</a:t>
            </a:r>
          </a:p>
        </p:txBody>
      </p:sp>
    </p:spTree>
    <p:extLst>
      <p:ext uri="{BB962C8B-B14F-4D97-AF65-F5344CB8AC3E}">
        <p14:creationId xmlns:p14="http://schemas.microsoft.com/office/powerpoint/2010/main" val="270118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dna 2">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8"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Prostokąt 9"/>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868442"/>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728525" y="261300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728509" y="336077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728509" y="409095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155952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pecial Content 5">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536200" y="2650036"/>
            <a:ext cx="3535356" cy="703223"/>
          </a:xfrm>
          <a:solidFill>
            <a:srgbClr val="FFFFFF">
              <a:alpha val="50196"/>
            </a:srgbClr>
          </a:solidFill>
        </p:spPr>
        <p:txBody>
          <a:bodyPr anchor="t">
            <a:noAutofit/>
          </a:bodyPr>
          <a:lstStyle>
            <a:lvl1pPr algn="ctr">
              <a:lnSpc>
                <a:spcPct val="120000"/>
              </a:lnSpc>
              <a:defRPr sz="2600" b="1" baseline="0">
                <a:solidFill>
                  <a:schemeClr val="tx1"/>
                </a:solidFill>
              </a:defRPr>
            </a:lvl1pPr>
          </a:lstStyle>
          <a:p>
            <a:pPr lvl="0"/>
            <a:r>
              <a:rPr lang="pl-PL"/>
              <a:t>Kliknij, aby edytować styl</a:t>
            </a:r>
            <a:endParaRPr lang="pl-PL" dirty="0"/>
          </a:p>
        </p:txBody>
      </p:sp>
      <p:sp>
        <p:nvSpPr>
          <p:cNvPr id="7" name="Symbol zastępczy tekstu 6"/>
          <p:cNvSpPr>
            <a:spLocks noGrp="1"/>
          </p:cNvSpPr>
          <p:nvPr>
            <p:ph type="body" sz="quarter" idx="10"/>
          </p:nvPr>
        </p:nvSpPr>
        <p:spPr>
          <a:xfrm>
            <a:off x="536200" y="737238"/>
            <a:ext cx="3535356" cy="1898650"/>
          </a:xfrm>
          <a:solidFill>
            <a:srgbClr val="FFFFFF">
              <a:alpha val="50196"/>
            </a:srgbClr>
          </a:solidFill>
        </p:spPr>
        <p:txBody>
          <a:bodyPr anchor="ctr">
            <a:noAutofit/>
          </a:bodyPr>
          <a:lstStyle>
            <a:lvl1pPr marL="0" indent="0" algn="ctr">
              <a:buNone/>
              <a:defRPr sz="13800" b="0">
                <a:solidFill>
                  <a:schemeClr val="tx1"/>
                </a:solidFill>
              </a:defRPr>
            </a:lvl1pPr>
          </a:lstStyle>
          <a:p>
            <a:pPr lvl="0"/>
            <a:r>
              <a:rPr lang="pl-PL"/>
              <a:t>Kliknij, aby edytować style wzorca tekstu</a:t>
            </a:r>
          </a:p>
        </p:txBody>
      </p:sp>
    </p:spTree>
    <p:extLst>
      <p:ext uri="{BB962C8B-B14F-4D97-AF65-F5344CB8AC3E}">
        <p14:creationId xmlns:p14="http://schemas.microsoft.com/office/powerpoint/2010/main" val="2222701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tro">
    <p:bg>
      <p:bgPr>
        <a:solidFill>
          <a:schemeClr val="bg1">
            <a:alpha val="79999"/>
          </a:schemeClr>
        </a:solidFill>
        <a:effectLst/>
      </p:bgPr>
    </p:bg>
    <p:spTree>
      <p:nvGrpSpPr>
        <p:cNvPr id="1" name=""/>
        <p:cNvGrpSpPr/>
        <p:nvPr/>
      </p:nvGrpSpPr>
      <p:grpSpPr>
        <a:xfrm>
          <a:off x="0" y="0"/>
          <a:ext cx="0" cy="0"/>
          <a:chOff x="0" y="0"/>
          <a:chExt cx="0" cy="0"/>
        </a:xfrm>
      </p:grpSpPr>
      <p:sp>
        <p:nvSpPr>
          <p:cNvPr id="17" name="Prostokąt 16"/>
          <p:cNvSpPr/>
          <p:nvPr userDrawn="1"/>
        </p:nvSpPr>
        <p:spPr>
          <a:xfrm>
            <a:off x="3656013" y="0"/>
            <a:ext cx="3659187" cy="1711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0" name="Prostokąt 19"/>
          <p:cNvSpPr/>
          <p:nvPr userDrawn="1"/>
        </p:nvSpPr>
        <p:spPr>
          <a:xfrm>
            <a:off x="0" y="1711325"/>
            <a:ext cx="1827213" cy="343217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1" name="Prostokąt 20"/>
          <p:cNvSpPr/>
          <p:nvPr userDrawn="1"/>
        </p:nvSpPr>
        <p:spPr>
          <a:xfrm>
            <a:off x="7316788" y="3422650"/>
            <a:ext cx="1827212" cy="172085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3" name="Prostokąt 22"/>
          <p:cNvSpPr/>
          <p:nvPr userDrawn="1"/>
        </p:nvSpPr>
        <p:spPr>
          <a:xfrm>
            <a:off x="7316788" y="0"/>
            <a:ext cx="1827212" cy="3422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6" name="Prostokąt 25"/>
          <p:cNvSpPr/>
          <p:nvPr userDrawn="1"/>
        </p:nvSpPr>
        <p:spPr>
          <a:xfrm>
            <a:off x="1828800" y="1711325"/>
            <a:ext cx="1827213" cy="172085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27" name="Obraz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ymbol zastępczy obrazu 7"/>
          <p:cNvSpPr>
            <a:spLocks noGrp="1"/>
          </p:cNvSpPr>
          <p:nvPr>
            <p:ph type="pic" sz="quarter" idx="10"/>
          </p:nvPr>
        </p:nvSpPr>
        <p:spPr>
          <a:xfrm>
            <a:off x="0" y="0"/>
            <a:ext cx="3656013" cy="1711325"/>
          </a:xfrm>
        </p:spPr>
        <p:txBody>
          <a:bodyPr rtlCol="0" anchor="ctr">
            <a:normAutofit/>
          </a:bodyPr>
          <a:lstStyle>
            <a:lvl1pPr marL="0" indent="0" algn="ctr">
              <a:buNone/>
              <a:defRPr>
                <a:solidFill>
                  <a:schemeClr val="accent4"/>
                </a:solidFill>
              </a:defRPr>
            </a:lvl1pPr>
          </a:lstStyle>
          <a:p>
            <a:pPr lvl="0"/>
            <a:r>
              <a:rPr lang="pl-PL" noProof="0"/>
              <a:t>Kliknij ikonę, aby dodać obraz</a:t>
            </a:r>
            <a:endParaRPr lang="pl-PL" noProof="0" dirty="0"/>
          </a:p>
        </p:txBody>
      </p:sp>
      <p:sp>
        <p:nvSpPr>
          <p:cNvPr id="10" name="Symbol zastępczy obrazu 7"/>
          <p:cNvSpPr>
            <a:spLocks noGrp="1"/>
          </p:cNvSpPr>
          <p:nvPr>
            <p:ph type="pic" sz="quarter" idx="12"/>
          </p:nvPr>
        </p:nvSpPr>
        <p:spPr>
          <a:xfrm>
            <a:off x="3656013" y="1711325"/>
            <a:ext cx="1828007" cy="1711325"/>
          </a:xfrm>
        </p:spPr>
        <p:txBody>
          <a:bodyPr rtlCol="0" anchor="ctr">
            <a:normAutofit/>
          </a:bodyPr>
          <a:lstStyle>
            <a:lvl1pPr marL="0" indent="0" algn="ctr">
              <a:buNone/>
              <a:defRPr>
                <a:solidFill>
                  <a:schemeClr val="accent2"/>
                </a:solidFill>
              </a:defRPr>
            </a:lvl1pPr>
          </a:lstStyle>
          <a:p>
            <a:pPr lvl="0"/>
            <a:r>
              <a:rPr lang="pl-PL" noProof="0"/>
              <a:t>Kliknij ikonę, aby dodać obraz</a:t>
            </a:r>
            <a:endParaRPr lang="pl-PL" noProof="0" dirty="0"/>
          </a:p>
        </p:txBody>
      </p:sp>
      <p:sp>
        <p:nvSpPr>
          <p:cNvPr id="11" name="Symbol zastępczy obrazu 7"/>
          <p:cNvSpPr>
            <a:spLocks noGrp="1"/>
          </p:cNvSpPr>
          <p:nvPr>
            <p:ph type="pic" sz="quarter" idx="13"/>
          </p:nvPr>
        </p:nvSpPr>
        <p:spPr>
          <a:xfrm>
            <a:off x="5484020" y="1711325"/>
            <a:ext cx="1828007" cy="1711325"/>
          </a:xfrm>
        </p:spPr>
        <p:txBody>
          <a:bodyPr rtlCol="0" anchor="ctr">
            <a:normAutofit/>
          </a:bodyPr>
          <a:lstStyle>
            <a:lvl1pPr marL="0" indent="0" algn="ctr">
              <a:buNone/>
              <a:defRPr>
                <a:solidFill>
                  <a:schemeClr val="tx2"/>
                </a:solidFill>
              </a:defRPr>
            </a:lvl1pPr>
          </a:lstStyle>
          <a:p>
            <a:pPr lvl="0"/>
            <a:r>
              <a:rPr lang="pl-PL" noProof="0"/>
              <a:t>Kliknij ikonę, aby dodać obraz</a:t>
            </a:r>
            <a:endParaRPr lang="pl-PL" noProof="0" dirty="0"/>
          </a:p>
        </p:txBody>
      </p:sp>
      <p:sp>
        <p:nvSpPr>
          <p:cNvPr id="12" name="Symbol zastępczy obrazu 7"/>
          <p:cNvSpPr>
            <a:spLocks noGrp="1"/>
          </p:cNvSpPr>
          <p:nvPr>
            <p:ph type="pic" sz="quarter" idx="14"/>
          </p:nvPr>
        </p:nvSpPr>
        <p:spPr>
          <a:xfrm>
            <a:off x="1828006" y="3422650"/>
            <a:ext cx="3656014" cy="1711325"/>
          </a:xfrm>
        </p:spPr>
        <p:txBody>
          <a:bodyPr rtlCol="0" anchor="ctr">
            <a:normAutofit/>
          </a:bodyPr>
          <a:lstStyle>
            <a:lvl1pPr marL="0" indent="0" algn="ctr">
              <a:buNone/>
              <a:defRPr>
                <a:solidFill>
                  <a:schemeClr val="accent1"/>
                </a:solidFill>
              </a:defRPr>
            </a:lvl1pPr>
          </a:lstStyle>
          <a:p>
            <a:pPr lvl="0"/>
            <a:r>
              <a:rPr lang="pl-PL" noProof="0"/>
              <a:t>Kliknij ikonę, aby dodać obraz</a:t>
            </a:r>
            <a:endParaRPr lang="pl-PL" noProof="0" dirty="0"/>
          </a:p>
        </p:txBody>
      </p:sp>
      <p:sp>
        <p:nvSpPr>
          <p:cNvPr id="18" name="Symbol zastępczy tekstu 15"/>
          <p:cNvSpPr>
            <a:spLocks noGrp="1"/>
          </p:cNvSpPr>
          <p:nvPr>
            <p:ph type="body" sz="quarter" idx="17"/>
          </p:nvPr>
        </p:nvSpPr>
        <p:spPr>
          <a:xfrm>
            <a:off x="3715545" y="208365"/>
            <a:ext cx="2490419"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2" name="Symbol zastępczy obrazu 7"/>
          <p:cNvSpPr>
            <a:spLocks noGrp="1"/>
          </p:cNvSpPr>
          <p:nvPr>
            <p:ph type="pic" sz="quarter" idx="18"/>
          </p:nvPr>
        </p:nvSpPr>
        <p:spPr>
          <a:xfrm>
            <a:off x="5484020" y="3422650"/>
            <a:ext cx="1828007" cy="1711325"/>
          </a:xfrm>
        </p:spPr>
        <p:txBody>
          <a:bodyPr rtlCol="0" anchor="ctr">
            <a:normAutofit/>
          </a:bodyPr>
          <a:lstStyle>
            <a:lvl1pPr marL="0" indent="0" algn="ctr">
              <a:buNone/>
              <a:defRPr>
                <a:solidFill>
                  <a:schemeClr val="tx1"/>
                </a:solidFill>
              </a:defRPr>
            </a:lvl1pPr>
          </a:lstStyle>
          <a:p>
            <a:pPr lvl="0"/>
            <a:r>
              <a:rPr lang="pl-PL" noProof="0"/>
              <a:t>Kliknij ikonę, aby dodać obraz</a:t>
            </a:r>
            <a:endParaRPr lang="pl-PL" noProof="0" dirty="0"/>
          </a:p>
        </p:txBody>
      </p:sp>
      <p:sp>
        <p:nvSpPr>
          <p:cNvPr id="19" name="Symbol zastępczy tekstu 15"/>
          <p:cNvSpPr>
            <a:spLocks noGrp="1"/>
          </p:cNvSpPr>
          <p:nvPr>
            <p:ph type="body" sz="quarter" idx="20"/>
          </p:nvPr>
        </p:nvSpPr>
        <p:spPr>
          <a:xfrm>
            <a:off x="3715545" y="553318"/>
            <a:ext cx="2490419"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4" name="Symbol zastępczy tekstu 15"/>
          <p:cNvSpPr>
            <a:spLocks noGrp="1"/>
          </p:cNvSpPr>
          <p:nvPr>
            <p:ph type="body" sz="quarter" idx="21"/>
          </p:nvPr>
        </p:nvSpPr>
        <p:spPr>
          <a:xfrm>
            <a:off x="59534"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5" name="Symbol zastępczy tekstu 15"/>
          <p:cNvSpPr>
            <a:spLocks noGrp="1"/>
          </p:cNvSpPr>
          <p:nvPr>
            <p:ph type="body" sz="quarter" idx="22"/>
          </p:nvPr>
        </p:nvSpPr>
        <p:spPr>
          <a:xfrm>
            <a:off x="59534"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8" name="Symbol zastępczy tekstu 15"/>
          <p:cNvSpPr>
            <a:spLocks noGrp="1"/>
          </p:cNvSpPr>
          <p:nvPr>
            <p:ph type="body" sz="quarter" idx="23"/>
          </p:nvPr>
        </p:nvSpPr>
        <p:spPr>
          <a:xfrm>
            <a:off x="7375528" y="3631015"/>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29" name="Symbol zastępczy tekstu 15"/>
          <p:cNvSpPr>
            <a:spLocks noGrp="1"/>
          </p:cNvSpPr>
          <p:nvPr>
            <p:ph type="body" sz="quarter" idx="24"/>
          </p:nvPr>
        </p:nvSpPr>
        <p:spPr>
          <a:xfrm>
            <a:off x="7375528" y="3975968"/>
            <a:ext cx="1617876" cy="705033"/>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3" name="Symbol zastępczy tekstu 15"/>
          <p:cNvSpPr>
            <a:spLocks noGrp="1"/>
          </p:cNvSpPr>
          <p:nvPr>
            <p:ph type="body" sz="quarter" idx="25"/>
          </p:nvPr>
        </p:nvSpPr>
        <p:spPr>
          <a:xfrm>
            <a:off x="7375528" y="208347"/>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34" name="Symbol zastępczy tekstu 15"/>
          <p:cNvSpPr>
            <a:spLocks noGrp="1"/>
          </p:cNvSpPr>
          <p:nvPr>
            <p:ph type="body" sz="quarter" idx="26"/>
          </p:nvPr>
        </p:nvSpPr>
        <p:spPr>
          <a:xfrm>
            <a:off x="7375528" y="553300"/>
            <a:ext cx="1617876" cy="724438"/>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3" name="Symbol zastępczy tekstu 15"/>
          <p:cNvSpPr>
            <a:spLocks noGrp="1"/>
          </p:cNvSpPr>
          <p:nvPr>
            <p:ph type="body" sz="quarter" idx="27"/>
          </p:nvPr>
        </p:nvSpPr>
        <p:spPr>
          <a:xfrm>
            <a:off x="1887541" y="1919690"/>
            <a:ext cx="1617876" cy="342697"/>
          </a:xfrm>
        </p:spPr>
        <p:txBody>
          <a:bodyPr anchor="b">
            <a:normAutofit/>
          </a:bodyPr>
          <a:lstStyle>
            <a:lvl1pPr marL="0" indent="0">
              <a:lnSpc>
                <a:spcPct val="90000"/>
              </a:lnSpc>
              <a:buNone/>
              <a:defRPr sz="1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
        <p:nvSpPr>
          <p:cNvPr id="44" name="Symbol zastępczy tekstu 15"/>
          <p:cNvSpPr>
            <a:spLocks noGrp="1"/>
          </p:cNvSpPr>
          <p:nvPr>
            <p:ph type="body" sz="quarter" idx="28"/>
          </p:nvPr>
        </p:nvSpPr>
        <p:spPr>
          <a:xfrm>
            <a:off x="1887541" y="2264643"/>
            <a:ext cx="1617876" cy="342697"/>
          </a:xfrm>
        </p:spPr>
        <p:txBody>
          <a:bodyPr>
            <a:normAutofit/>
          </a:bodyPr>
          <a:lstStyle>
            <a:lvl1pPr marL="0" indent="0">
              <a:lnSpc>
                <a:spcPct val="90000"/>
              </a:lnSpc>
              <a:buNone/>
              <a:defRPr sz="105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l-PL"/>
              <a:t>Kliknij, aby edytować style wzorca tekstu</a:t>
            </a:r>
          </a:p>
        </p:txBody>
      </p:sp>
    </p:spTree>
    <p:extLst>
      <p:ext uri="{BB962C8B-B14F-4D97-AF65-F5344CB8AC3E}">
        <p14:creationId xmlns:p14="http://schemas.microsoft.com/office/powerpoint/2010/main" val="354423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1047750" y="0"/>
            <a:ext cx="3140075" cy="5143500"/>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ymbol zastępczy tekstu 6"/>
          <p:cNvSpPr>
            <a:spLocks noGrp="1"/>
          </p:cNvSpPr>
          <p:nvPr>
            <p:ph type="body" sz="quarter" idx="16"/>
          </p:nvPr>
        </p:nvSpPr>
        <p:spPr>
          <a:xfrm>
            <a:off x="1205071" y="1029457"/>
            <a:ext cx="2825296" cy="1188039"/>
          </a:xfrm>
        </p:spPr>
        <p:txBody>
          <a:bodyPr rtlCol="0" anchor="b">
            <a:noAutofit/>
          </a:bodyPr>
          <a:lstStyle>
            <a:lvl1pPr marL="0" indent="0" algn="ctr" defTabSz="457200" rtl="0" eaLnBrk="1" latinLnBrk="0" hangingPunct="1">
              <a:lnSpc>
                <a:spcPct val="80000"/>
              </a:lnSpc>
              <a:spcBef>
                <a:spcPct val="0"/>
              </a:spcBef>
              <a:buNone/>
              <a:defRPr lang="pl-PL" sz="2800" b="1" kern="1200" dirty="0">
                <a:solidFill>
                  <a:schemeClr val="bg1"/>
                </a:solidFill>
                <a:latin typeface="+mj-lt"/>
                <a:ea typeface="+mj-ea"/>
                <a:cs typeface="+mj-cs"/>
              </a:defRPr>
            </a:lvl1pPr>
          </a:lstStyle>
          <a:p>
            <a:pPr lvl="0"/>
            <a:r>
              <a:rPr lang="pl-PL"/>
              <a:t>Kliknij, aby edytować style wzorca tekstu</a:t>
            </a:r>
          </a:p>
        </p:txBody>
      </p:sp>
      <p:sp>
        <p:nvSpPr>
          <p:cNvPr id="10" name="Symbol zastępczy tekstu 6"/>
          <p:cNvSpPr>
            <a:spLocks noGrp="1"/>
          </p:cNvSpPr>
          <p:nvPr>
            <p:ph type="body" sz="quarter" idx="18"/>
          </p:nvPr>
        </p:nvSpPr>
        <p:spPr>
          <a:xfrm>
            <a:off x="1205071" y="2217496"/>
            <a:ext cx="2825296" cy="930713"/>
          </a:xfrm>
        </p:spPr>
        <p:txBody>
          <a:bodyPr>
            <a:noAutofit/>
          </a:bodyPr>
          <a:lstStyle>
            <a:lvl1pPr marL="0" indent="0" algn="ctr">
              <a:buNone/>
              <a:defRPr sz="10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793941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s">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rostokąt 3"/>
          <p:cNvSpPr/>
          <p:nvPr userDrawn="1"/>
        </p:nvSpPr>
        <p:spPr>
          <a:xfrm>
            <a:off x="0" y="0"/>
            <a:ext cx="3140075"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sp>
        <p:nvSpPr>
          <p:cNvPr id="5"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6"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baseline="0">
                <a:solidFill>
                  <a:srgbClr val="FFFFFF"/>
                </a:solidFill>
              </a:defRPr>
            </a:lvl1pPr>
          </a:lstStyle>
          <a:p>
            <a:pPr lvl="0"/>
            <a:r>
              <a:rPr lang="pl-PL"/>
              <a:t>Kliknij, aby edytować style wzorca tekstu</a:t>
            </a:r>
          </a:p>
        </p:txBody>
      </p:sp>
      <p:sp>
        <p:nvSpPr>
          <p:cNvPr id="11"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Tree>
    <p:extLst>
      <p:ext uri="{BB962C8B-B14F-4D97-AF65-F5344CB8AC3E}">
        <p14:creationId xmlns:p14="http://schemas.microsoft.com/office/powerpoint/2010/main" val="6945614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PoleTekstowe 3"/>
          <p:cNvSpPr txBox="1">
            <a:spLocks noChangeArrowheads="1"/>
          </p:cNvSpPr>
          <p:nvPr userDrawn="1"/>
        </p:nvSpPr>
        <p:spPr bwMode="auto">
          <a:xfrm>
            <a:off x="595313" y="-1006475"/>
            <a:ext cx="1157287"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pl-PL" altLang="pl-PL" sz="16600">
                <a:solidFill>
                  <a:prstClr val="white"/>
                </a:solidFill>
              </a:rPr>
              <a:t>„</a:t>
            </a: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ymbol zastępczy tekstu 6"/>
          <p:cNvSpPr>
            <a:spLocks noGrp="1"/>
          </p:cNvSpPr>
          <p:nvPr>
            <p:ph type="body" sz="quarter" idx="18"/>
          </p:nvPr>
        </p:nvSpPr>
        <p:spPr>
          <a:xfrm>
            <a:off x="457200" y="1570914"/>
            <a:ext cx="2112496" cy="1450441"/>
          </a:xfrm>
        </p:spPr>
        <p:txBody>
          <a:bodyPr anchor="b">
            <a:noAutofit/>
          </a:bodyPr>
          <a:lstStyle>
            <a:lvl1pPr marL="0" indent="0" algn="ctr">
              <a:lnSpc>
                <a:spcPct val="120000"/>
              </a:lnSpc>
              <a:buNone/>
              <a:defRPr sz="2000" b="0" i="1">
                <a:solidFill>
                  <a:srgbClr val="FFFFFF"/>
                </a:solidFill>
              </a:defRPr>
            </a:lvl1pPr>
          </a:lstStyle>
          <a:p>
            <a:pPr lvl="0"/>
            <a:r>
              <a:rPr lang="pl-PL"/>
              <a:t>Kliknij, aby edytować style wzorca tekstu</a:t>
            </a:r>
          </a:p>
          <a:p>
            <a:pPr lvl="1"/>
            <a:r>
              <a:rPr lang="pl-PL"/>
              <a:t>Drugi poziom</a:t>
            </a:r>
          </a:p>
          <a:p>
            <a:pPr lvl="2"/>
            <a:r>
              <a:rPr lang="pl-PL"/>
              <a:t>Trzeci poziom</a:t>
            </a:r>
          </a:p>
        </p:txBody>
      </p:sp>
      <p:sp>
        <p:nvSpPr>
          <p:cNvPr id="9" name="Symbol zastępczy tekstu 6"/>
          <p:cNvSpPr>
            <a:spLocks noGrp="1"/>
          </p:cNvSpPr>
          <p:nvPr>
            <p:ph type="body" sz="quarter" idx="16"/>
          </p:nvPr>
        </p:nvSpPr>
        <p:spPr>
          <a:xfrm>
            <a:off x="457200" y="3289899"/>
            <a:ext cx="2112496" cy="285750"/>
          </a:xfrm>
        </p:spPr>
        <p:txBody>
          <a:bodyPr>
            <a:noAutofit/>
          </a:bodyPr>
          <a:lstStyle>
            <a:lvl1pPr marL="0" indent="0" algn="ctr">
              <a:buNone/>
              <a:defRPr sz="1400" b="0">
                <a:solidFill>
                  <a:srgbClr val="FFFFFF"/>
                </a:solidFill>
              </a:defRPr>
            </a:lvl1pPr>
          </a:lstStyle>
          <a:p>
            <a:pPr lvl="0"/>
            <a:r>
              <a:rPr lang="pl-PL"/>
              <a:t>Kliknij, aby edytować style wzorca tekstu</a:t>
            </a:r>
          </a:p>
        </p:txBody>
      </p:sp>
    </p:spTree>
    <p:extLst>
      <p:ext uri="{BB962C8B-B14F-4D97-AF65-F5344CB8AC3E}">
        <p14:creationId xmlns:p14="http://schemas.microsoft.com/office/powerpoint/2010/main" val="10192753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tegory minimal">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solidFill>
            <a:schemeClr val="tx1">
              <a:alpha val="95000"/>
            </a:schemeClr>
          </a:solid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1230007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 minimal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4262438"/>
            <a:ext cx="9144000" cy="881062"/>
          </a:xfrm>
          <a:prstGeom prst="rect">
            <a:avLst/>
          </a:prstGeom>
          <a:solidFill>
            <a:schemeClr val="tx1">
              <a:alpha val="9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dirty="0">
              <a:solidFill>
                <a:prstClr val="white"/>
              </a:solidFill>
            </a:endParaRPr>
          </a:p>
        </p:txBody>
      </p:sp>
      <p:pic>
        <p:nvPicPr>
          <p:cNvPr id="5"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rostokąt 5"/>
          <p:cNvSpPr/>
          <p:nvPr userDrawn="1"/>
        </p:nvSpPr>
        <p:spPr>
          <a:xfrm flipV="1">
            <a:off x="0" y="42164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 name="Symbol zastępczy tekstu 3"/>
          <p:cNvSpPr>
            <a:spLocks noGrp="1"/>
          </p:cNvSpPr>
          <p:nvPr>
            <p:ph type="body" sz="quarter" idx="10"/>
          </p:nvPr>
        </p:nvSpPr>
        <p:spPr>
          <a:xfrm>
            <a:off x="393700" y="4438650"/>
            <a:ext cx="4779963" cy="522288"/>
          </a:xfrm>
          <a:noFill/>
        </p:spPr>
        <p:txBody>
          <a:bodyPr anchor="ctr"/>
          <a:lstStyle>
            <a:lvl1pPr marL="0" indent="0">
              <a:buNone/>
              <a:defRPr b="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pl-PL"/>
              <a:t>Kliknij, aby edytować style wzorca tekstu</a:t>
            </a:r>
          </a:p>
        </p:txBody>
      </p:sp>
    </p:spTree>
    <p:extLst>
      <p:ext uri="{BB962C8B-B14F-4D97-AF65-F5344CB8AC3E}">
        <p14:creationId xmlns:p14="http://schemas.microsoft.com/office/powerpoint/2010/main" val="4117715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1">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ytuł 1"/>
          <p:cNvSpPr>
            <a:spLocks noGrp="1"/>
          </p:cNvSpPr>
          <p:nvPr>
            <p:ph type="ctrTitle"/>
          </p:nvPr>
        </p:nvSpPr>
        <p:spPr>
          <a:xfrm>
            <a:off x="457200" y="1600200"/>
            <a:ext cx="8236344" cy="773466"/>
          </a:xfrm>
        </p:spPr>
        <p:txBody>
          <a:bodyPr lIns="0" rIns="0">
            <a:noAutofit/>
          </a:bodyPr>
          <a:lstStyle>
            <a:lvl1pPr algn="l">
              <a:lnSpc>
                <a:spcPct val="80000"/>
              </a:lnSpc>
              <a:defRPr sz="2800" b="1">
                <a:solidFill>
                  <a:schemeClr val="bg1"/>
                </a:solidFill>
              </a:defRPr>
            </a:lvl1pPr>
          </a:lstStyle>
          <a:p>
            <a:r>
              <a:rPr lang="pl-PL"/>
              <a:t>Kliknij, aby edytować styl</a:t>
            </a:r>
            <a:endParaRPr lang="pl-PL" dirty="0"/>
          </a:p>
        </p:txBody>
      </p:sp>
      <p:sp>
        <p:nvSpPr>
          <p:cNvPr id="7" name="Podtytuł 2"/>
          <p:cNvSpPr>
            <a:spLocks noGrp="1"/>
          </p:cNvSpPr>
          <p:nvPr>
            <p:ph type="subTitle" idx="1"/>
          </p:nvPr>
        </p:nvSpPr>
        <p:spPr>
          <a:xfrm>
            <a:off x="457200" y="3810975"/>
            <a:ext cx="2870200" cy="1211875"/>
          </a:xfrm>
        </p:spPr>
        <p:txBody>
          <a:bodyPr lIns="0" tIns="0" rIns="0" bIns="0">
            <a:normAutofit/>
          </a:bodyPr>
          <a:lstStyle>
            <a:lvl1pPr marL="0" indent="0" algn="l">
              <a:spcBef>
                <a:spcPts val="168"/>
              </a:spcBef>
              <a:buNone/>
              <a:defRPr sz="10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8325436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2 ">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5097463"/>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2" name="Tytuł 1"/>
          <p:cNvSpPr>
            <a:spLocks noGrp="1"/>
          </p:cNvSpPr>
          <p:nvPr>
            <p:ph type="ctrTitle"/>
          </p:nvPr>
        </p:nvSpPr>
        <p:spPr>
          <a:xfrm>
            <a:off x="457199" y="1600200"/>
            <a:ext cx="8236347" cy="773466"/>
          </a:xfrm>
        </p:spPr>
        <p:txBody>
          <a:bodyPr lIns="0" rIns="0">
            <a:noAutofit/>
          </a:bodyPr>
          <a:lstStyle>
            <a:lvl1pPr algn="l">
              <a:lnSpc>
                <a:spcPct val="80000"/>
              </a:lnSpc>
              <a:defRPr sz="2800" b="1">
                <a:solidFill>
                  <a:schemeClr val="tx1"/>
                </a:solidFill>
              </a:defRPr>
            </a:lvl1pPr>
          </a:lstStyle>
          <a:p>
            <a:r>
              <a:rPr lang="pl-PL"/>
              <a:t>Kliknij, aby edytować styl</a:t>
            </a:r>
            <a:endParaRPr lang="pl-PL" dirty="0"/>
          </a:p>
        </p:txBody>
      </p:sp>
      <p:sp>
        <p:nvSpPr>
          <p:cNvPr id="8" name="Podtytuł 2"/>
          <p:cNvSpPr>
            <a:spLocks noGrp="1"/>
          </p:cNvSpPr>
          <p:nvPr>
            <p:ph type="subTitle" idx="1"/>
          </p:nvPr>
        </p:nvSpPr>
        <p:spPr>
          <a:xfrm>
            <a:off x="457200" y="3810975"/>
            <a:ext cx="2870200" cy="1211875"/>
          </a:xfrm>
        </p:spPr>
        <p:txBody>
          <a:bodyPr lIns="0" tIns="0" rIns="0" bIns="0">
            <a:noAutofit/>
          </a:bodyPr>
          <a:lstStyle>
            <a:lvl1pPr marL="0" indent="0" algn="l">
              <a:spcBef>
                <a:spcPts val="168"/>
              </a:spcBef>
              <a:buNone/>
              <a:defRPr sz="1000" b="0" baseline="0">
                <a:solidFill>
                  <a:schemeClr val="bg2">
                    <a:lumMod val="1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31836448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215463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dna 3">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0"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Prostokąt 20"/>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2" name="Symbol zastępczy tekstu 38"/>
          <p:cNvSpPr>
            <a:spLocks noGrp="1"/>
          </p:cNvSpPr>
          <p:nvPr>
            <p:ph type="body" sz="quarter" idx="10"/>
          </p:nvPr>
        </p:nvSpPr>
        <p:spPr>
          <a:xfrm>
            <a:off x="728525" y="1157643"/>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726605" y="15151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9" name="Symbol zastępczy tekstu 38"/>
          <p:cNvSpPr>
            <a:spLocks noGrp="1"/>
          </p:cNvSpPr>
          <p:nvPr>
            <p:ph type="body" sz="quarter" idx="26"/>
          </p:nvPr>
        </p:nvSpPr>
        <p:spPr>
          <a:xfrm>
            <a:off x="726605" y="1868561"/>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0" name="Symbol zastępczy tekstu 38"/>
          <p:cNvSpPr>
            <a:spLocks noGrp="1"/>
          </p:cNvSpPr>
          <p:nvPr>
            <p:ph type="body" sz="quarter" idx="27"/>
          </p:nvPr>
        </p:nvSpPr>
        <p:spPr>
          <a:xfrm>
            <a:off x="724685" y="2226079"/>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3" name="Symbol zastępczy tekstu 38"/>
          <p:cNvSpPr>
            <a:spLocks noGrp="1"/>
          </p:cNvSpPr>
          <p:nvPr>
            <p:ph type="body" sz="quarter" idx="28"/>
          </p:nvPr>
        </p:nvSpPr>
        <p:spPr>
          <a:xfrm>
            <a:off x="730429" y="258094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4" name="Symbol zastępczy tekstu 38"/>
          <p:cNvSpPr>
            <a:spLocks noGrp="1"/>
          </p:cNvSpPr>
          <p:nvPr>
            <p:ph type="body" sz="quarter" idx="29"/>
          </p:nvPr>
        </p:nvSpPr>
        <p:spPr>
          <a:xfrm>
            <a:off x="728509" y="293846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5" name="Symbol zastępczy tekstu 38"/>
          <p:cNvSpPr>
            <a:spLocks noGrp="1"/>
          </p:cNvSpPr>
          <p:nvPr>
            <p:ph type="body" sz="quarter" idx="30"/>
          </p:nvPr>
        </p:nvSpPr>
        <p:spPr>
          <a:xfrm>
            <a:off x="732349" y="3291310"/>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6" name="Symbol zastępczy tekstu 38"/>
          <p:cNvSpPr>
            <a:spLocks noGrp="1"/>
          </p:cNvSpPr>
          <p:nvPr>
            <p:ph type="body" sz="quarter" idx="31"/>
          </p:nvPr>
        </p:nvSpPr>
        <p:spPr>
          <a:xfrm>
            <a:off x="730429" y="3648828"/>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7" name="Symbol zastępczy tekstu 38"/>
          <p:cNvSpPr>
            <a:spLocks noGrp="1"/>
          </p:cNvSpPr>
          <p:nvPr>
            <p:ph type="body" sz="quarter" idx="32"/>
          </p:nvPr>
        </p:nvSpPr>
        <p:spPr>
          <a:xfrm>
            <a:off x="734269" y="3997627"/>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8" name="Symbol zastępczy tekstu 38"/>
          <p:cNvSpPr>
            <a:spLocks noGrp="1"/>
          </p:cNvSpPr>
          <p:nvPr>
            <p:ph type="body" sz="quarter" idx="33"/>
          </p:nvPr>
        </p:nvSpPr>
        <p:spPr>
          <a:xfrm>
            <a:off x="732349" y="4355145"/>
            <a:ext cx="7965038"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baseline="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29615876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Prostokąt 2"/>
          <p:cNvSpPr/>
          <p:nvPr userDrawn="1"/>
        </p:nvSpPr>
        <p:spPr>
          <a:xfrm>
            <a:off x="0" y="0"/>
            <a:ext cx="2152650" cy="514350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4" name="Obraz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2332038"/>
            <a:ext cx="8001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odtytuł 2"/>
          <p:cNvSpPr>
            <a:spLocks noGrp="1"/>
          </p:cNvSpPr>
          <p:nvPr>
            <p:ph type="subTitle" idx="1"/>
          </p:nvPr>
        </p:nvSpPr>
        <p:spPr>
          <a:xfrm>
            <a:off x="457200" y="2599101"/>
            <a:ext cx="1587500" cy="975950"/>
          </a:xfrm>
        </p:spPr>
        <p:txBody>
          <a:bodyPr lIns="0" rIns="0">
            <a:normAutofit/>
          </a:bodyPr>
          <a:lstStyle>
            <a:lvl1pPr marL="0" indent="0" algn="l">
              <a:buNone/>
              <a:defRPr sz="700" b="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Tree>
    <p:extLst>
      <p:ext uri="{BB962C8B-B14F-4D97-AF65-F5344CB8AC3E}">
        <p14:creationId xmlns:p14="http://schemas.microsoft.com/office/powerpoint/2010/main" val="13762016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nd - Thank you and social">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9144000" cy="5143500"/>
          </a:xfrm>
          <a:prstGeom prst="rect">
            <a:avLst/>
          </a:prstGeom>
          <a:solidFill>
            <a:schemeClr val="tx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Prostokąt 8"/>
          <p:cNvSpPr/>
          <p:nvPr userDrawn="1"/>
        </p:nvSpPr>
        <p:spPr>
          <a:xfrm>
            <a:off x="0" y="3894138"/>
            <a:ext cx="9144000" cy="124936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0" name="Picture 6" descr="C:\Users\Dominik\Downloads\Social_Icons\facebook.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8150"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Users\Dominik\Downloads\Social_Icons\twitter.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370263" y="4330700"/>
            <a:ext cx="32861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Users\Dominik\Downloads\Social_Icons\youtub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716713" y="4330700"/>
            <a:ext cx="3270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Obraz 1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Prostokąt 14"/>
          <p:cNvSpPr/>
          <p:nvPr userDrawn="1"/>
        </p:nvSpPr>
        <p:spPr>
          <a:xfrm flipV="1">
            <a:off x="0" y="384810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Tytuł 1"/>
          <p:cNvSpPr>
            <a:spLocks noGrp="1"/>
          </p:cNvSpPr>
          <p:nvPr>
            <p:ph type="ctrTitle"/>
          </p:nvPr>
        </p:nvSpPr>
        <p:spPr>
          <a:xfrm>
            <a:off x="2066925" y="1335547"/>
            <a:ext cx="5010150" cy="773466"/>
          </a:xfrm>
        </p:spPr>
        <p:txBody>
          <a:bodyPr>
            <a:noAutofit/>
          </a:bodyPr>
          <a:lstStyle>
            <a:lvl1pPr algn="ctr">
              <a:lnSpc>
                <a:spcPct val="80000"/>
              </a:lnSpc>
              <a:defRPr sz="2800" b="1">
                <a:solidFill>
                  <a:schemeClr val="bg1"/>
                </a:solidFill>
              </a:defRPr>
            </a:lvl1pPr>
          </a:lstStyle>
          <a:p>
            <a:r>
              <a:rPr lang="pl-PL"/>
              <a:t>Kliknij, aby edytować styl</a:t>
            </a:r>
            <a:endParaRPr lang="pl-PL" dirty="0"/>
          </a:p>
        </p:txBody>
      </p:sp>
      <p:sp>
        <p:nvSpPr>
          <p:cNvPr id="13" name="Symbol zastępczy tekstu 12"/>
          <p:cNvSpPr>
            <a:spLocks noGrp="1"/>
          </p:cNvSpPr>
          <p:nvPr>
            <p:ph type="body" sz="quarter" idx="10"/>
          </p:nvPr>
        </p:nvSpPr>
        <p:spPr>
          <a:xfrm>
            <a:off x="2066925" y="2108660"/>
            <a:ext cx="5010150" cy="509166"/>
          </a:xfrm>
        </p:spPr>
        <p:txBody>
          <a:bodyPr rtlCol="0">
            <a:noAutofit/>
          </a:bodyPr>
          <a:lstStyle>
            <a:lvl1pPr marL="0" marR="0" indent="0" algn="ctr" defTabSz="457200" rtl="0" eaLnBrk="1" fontAlgn="auto" latinLnBrk="0" hangingPunct="1">
              <a:lnSpc>
                <a:spcPct val="80000"/>
              </a:lnSpc>
              <a:spcBef>
                <a:spcPct val="0"/>
              </a:spcBef>
              <a:spcAft>
                <a:spcPts val="0"/>
              </a:spcAft>
              <a:buClrTx/>
              <a:buSzTx/>
              <a:buFontTx/>
              <a:buNone/>
              <a:tabLst/>
              <a:defRPr kumimoji="0" lang="pl-PL" sz="1800" b="0" i="0" u="none" strike="noStrike" kern="1200" cap="none" spc="0" normalizeH="0" baseline="0" noProof="0">
                <a:ln>
                  <a:noFill/>
                </a:ln>
                <a:solidFill>
                  <a:schemeClr val="tx2"/>
                </a:solidFill>
                <a:effectLst/>
                <a:uLnTx/>
                <a:uFillTx/>
                <a:latin typeface="+mj-lt"/>
                <a:ea typeface="+mj-ea"/>
                <a:cs typeface="+mj-cs"/>
              </a:defRPr>
            </a:lvl1pPr>
          </a:lstStyle>
          <a:p>
            <a:pPr lvl="0"/>
            <a:r>
              <a:rPr lang="pl-PL"/>
              <a:t>Kliknij, aby edytować style wzorca tekstu</a:t>
            </a:r>
          </a:p>
          <a:p>
            <a:pPr lvl="1"/>
            <a:r>
              <a:rPr lang="pl-PL"/>
              <a:t>Drugi poziom</a:t>
            </a:r>
          </a:p>
        </p:txBody>
      </p:sp>
      <p:sp>
        <p:nvSpPr>
          <p:cNvPr id="24" name="Symbol zastępczy tekstu 12"/>
          <p:cNvSpPr>
            <a:spLocks noGrp="1"/>
          </p:cNvSpPr>
          <p:nvPr>
            <p:ph type="body" sz="quarter" idx="11"/>
          </p:nvPr>
        </p:nvSpPr>
        <p:spPr>
          <a:xfrm>
            <a:off x="765130"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6" name="Symbol zastępczy tekstu 12"/>
          <p:cNvSpPr>
            <a:spLocks noGrp="1"/>
          </p:cNvSpPr>
          <p:nvPr>
            <p:ph type="body" sz="quarter" idx="12"/>
          </p:nvPr>
        </p:nvSpPr>
        <p:spPr>
          <a:xfrm>
            <a:off x="3698148"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
        <p:nvSpPr>
          <p:cNvPr id="29" name="Symbol zastępczy tekstu 12"/>
          <p:cNvSpPr>
            <a:spLocks noGrp="1"/>
          </p:cNvSpPr>
          <p:nvPr>
            <p:ph type="body" sz="quarter" idx="13"/>
          </p:nvPr>
        </p:nvSpPr>
        <p:spPr>
          <a:xfrm>
            <a:off x="7043863" y="4372370"/>
            <a:ext cx="1642937" cy="254138"/>
          </a:xfrm>
        </p:spPr>
        <p:txBody>
          <a:bodyPr rtlCol="0" anchor="ctr">
            <a:noAutofit/>
          </a:bodyPr>
          <a:lstStyle>
            <a:lvl1pPr marL="0" marR="0" indent="0" algn="ctr" defTabSz="457200" rtl="0" eaLnBrk="1" fontAlgn="auto" latinLnBrk="0" hangingPunct="1">
              <a:lnSpc>
                <a:spcPct val="80000"/>
              </a:lnSpc>
              <a:spcBef>
                <a:spcPct val="0"/>
              </a:spcBef>
              <a:spcAft>
                <a:spcPts val="0"/>
              </a:spcAft>
              <a:buClrTx/>
              <a:buSzTx/>
              <a:buFontTx/>
              <a:buNone/>
              <a:tabLst/>
              <a:defRPr lang="pl-PL" sz="900" b="0" i="0" smtClean="0">
                <a:solidFill>
                  <a:schemeClr val="tx2"/>
                </a:solidFill>
              </a:defRPr>
            </a:lvl1pPr>
          </a:lstStyle>
          <a:p>
            <a:pPr lvl="0"/>
            <a:r>
              <a:rPr lang="pl-PL"/>
              <a:t>Kliknij, aby edytować style wzorca tekstu</a:t>
            </a:r>
          </a:p>
        </p:txBody>
      </p:sp>
    </p:spTree>
    <p:extLst>
      <p:ext uri="{BB962C8B-B14F-4D97-AF65-F5344CB8AC3E}">
        <p14:creationId xmlns:p14="http://schemas.microsoft.com/office/powerpoint/2010/main" val="26184422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Agedna 1">
    <p:bg>
      <p:bgPr>
        <a:blipFill dpi="0" rotWithShape="1">
          <a:blip r:embed="rId2" cstate="screen">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1" name="Obraz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24" name="Prostokąt 23"/>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1" name="Tytuł 1"/>
          <p:cNvSpPr>
            <a:spLocks noGrp="1"/>
          </p:cNvSpPr>
          <p:nvPr>
            <p:ph type="title" hasCustomPrompt="1"/>
          </p:nvPr>
        </p:nvSpPr>
        <p:spPr>
          <a:xfrm>
            <a:off x="457200" y="107364"/>
            <a:ext cx="8229600" cy="690916"/>
          </a:xfrm>
        </p:spPr>
        <p:txBody>
          <a:bodyPr/>
          <a:lstStyle>
            <a:lvl1pPr algn="l">
              <a:defRPr/>
            </a:lvl1pPr>
          </a:lstStyle>
          <a:p>
            <a:r>
              <a:rPr lang="pl-PL" dirty="0"/>
              <a:t>AGENDA</a:t>
            </a:r>
            <a:endParaRPr lang="en-US" dirty="0"/>
          </a:p>
        </p:txBody>
      </p:sp>
      <p:sp>
        <p:nvSpPr>
          <p:cNvPr id="22" name="Symbol zastępczy tekstu 38"/>
          <p:cNvSpPr>
            <a:spLocks noGrp="1"/>
          </p:cNvSpPr>
          <p:nvPr>
            <p:ph type="body" sz="quarter" idx="12" hasCustomPrompt="1"/>
          </p:nvPr>
        </p:nvSpPr>
        <p:spPr>
          <a:xfrm>
            <a:off x="457200" y="122471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23" name="Symbol zastępczy tekstu 38"/>
          <p:cNvSpPr>
            <a:spLocks noGrp="1"/>
          </p:cNvSpPr>
          <p:nvPr>
            <p:ph type="body" sz="quarter" idx="10" hasCustomPrompt="1"/>
          </p:nvPr>
        </p:nvSpPr>
        <p:spPr>
          <a:xfrm>
            <a:off x="1581528" y="122471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5" name="Symbol zastępczy tekstu 38"/>
          <p:cNvSpPr>
            <a:spLocks noGrp="1"/>
          </p:cNvSpPr>
          <p:nvPr>
            <p:ph type="body" sz="quarter" idx="30" hasCustomPrompt="1"/>
          </p:nvPr>
        </p:nvSpPr>
        <p:spPr>
          <a:xfrm>
            <a:off x="1581528" y="159579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6" name="Symbol zastępczy tekstu 38"/>
          <p:cNvSpPr>
            <a:spLocks noGrp="1"/>
          </p:cNvSpPr>
          <p:nvPr>
            <p:ph type="body" sz="quarter" idx="31" hasCustomPrompt="1"/>
          </p:nvPr>
        </p:nvSpPr>
        <p:spPr>
          <a:xfrm>
            <a:off x="1581528" y="196686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7" name="Symbol zastępczy tekstu 38"/>
          <p:cNvSpPr>
            <a:spLocks noGrp="1"/>
          </p:cNvSpPr>
          <p:nvPr>
            <p:ph type="body" sz="quarter" idx="32" hasCustomPrompt="1"/>
          </p:nvPr>
        </p:nvSpPr>
        <p:spPr>
          <a:xfrm>
            <a:off x="1581528" y="2337944"/>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8" name="Symbol zastępczy tekstu 38"/>
          <p:cNvSpPr>
            <a:spLocks noGrp="1"/>
          </p:cNvSpPr>
          <p:nvPr>
            <p:ph type="body" sz="quarter" idx="33" hasCustomPrompt="1"/>
          </p:nvPr>
        </p:nvSpPr>
        <p:spPr>
          <a:xfrm>
            <a:off x="1581528" y="2709020"/>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29" name="Symbol zastępczy tekstu 38"/>
          <p:cNvSpPr>
            <a:spLocks noGrp="1"/>
          </p:cNvSpPr>
          <p:nvPr>
            <p:ph type="body" sz="quarter" idx="34" hasCustomPrompt="1"/>
          </p:nvPr>
        </p:nvSpPr>
        <p:spPr>
          <a:xfrm>
            <a:off x="1581528" y="3080096"/>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0" name="Symbol zastępczy tekstu 38"/>
          <p:cNvSpPr>
            <a:spLocks noGrp="1"/>
          </p:cNvSpPr>
          <p:nvPr>
            <p:ph type="body" sz="quarter" idx="35" hasCustomPrompt="1"/>
          </p:nvPr>
        </p:nvSpPr>
        <p:spPr>
          <a:xfrm>
            <a:off x="1581528" y="3451172"/>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2" name="Symbol zastępczy tekstu 38"/>
          <p:cNvSpPr>
            <a:spLocks noGrp="1"/>
          </p:cNvSpPr>
          <p:nvPr>
            <p:ph type="body" sz="quarter" idx="36" hasCustomPrompt="1"/>
          </p:nvPr>
        </p:nvSpPr>
        <p:spPr>
          <a:xfrm>
            <a:off x="1581528" y="3822248"/>
            <a:ext cx="7105272" cy="295466"/>
          </a:xfrm>
          <a:noFill/>
        </p:spPr>
        <p:txBody>
          <a:bodyPr wrap="square"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Insert </a:t>
            </a:r>
            <a:r>
              <a:rPr lang="pl-PL" dirty="0" err="1"/>
              <a:t>title</a:t>
            </a:r>
            <a:endParaRPr lang="pl-PL" dirty="0"/>
          </a:p>
        </p:txBody>
      </p:sp>
      <p:sp>
        <p:nvSpPr>
          <p:cNvPr id="33" name="Symbol zastępczy tekstu 38"/>
          <p:cNvSpPr>
            <a:spLocks noGrp="1"/>
          </p:cNvSpPr>
          <p:nvPr>
            <p:ph type="body" sz="quarter" idx="37" hasCustomPrompt="1"/>
          </p:nvPr>
        </p:nvSpPr>
        <p:spPr>
          <a:xfrm>
            <a:off x="457200" y="159579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4" name="Symbol zastępczy tekstu 38"/>
          <p:cNvSpPr>
            <a:spLocks noGrp="1"/>
          </p:cNvSpPr>
          <p:nvPr>
            <p:ph type="body" sz="quarter" idx="38" hasCustomPrompt="1"/>
          </p:nvPr>
        </p:nvSpPr>
        <p:spPr>
          <a:xfrm>
            <a:off x="457200" y="1963419"/>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5" name="Symbol zastępczy tekstu 38"/>
          <p:cNvSpPr>
            <a:spLocks noGrp="1"/>
          </p:cNvSpPr>
          <p:nvPr>
            <p:ph type="body" sz="quarter" idx="39" hasCustomPrompt="1"/>
          </p:nvPr>
        </p:nvSpPr>
        <p:spPr>
          <a:xfrm>
            <a:off x="457200" y="2334495"/>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6" name="Symbol zastępczy tekstu 38"/>
          <p:cNvSpPr>
            <a:spLocks noGrp="1"/>
          </p:cNvSpPr>
          <p:nvPr>
            <p:ph type="body" sz="quarter" idx="40" hasCustomPrompt="1"/>
          </p:nvPr>
        </p:nvSpPr>
        <p:spPr>
          <a:xfrm>
            <a:off x="457199" y="2711073"/>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7" name="Symbol zastępczy tekstu 38"/>
          <p:cNvSpPr>
            <a:spLocks noGrp="1"/>
          </p:cNvSpPr>
          <p:nvPr>
            <p:ph type="body" sz="quarter" idx="41" hasCustomPrompt="1"/>
          </p:nvPr>
        </p:nvSpPr>
        <p:spPr>
          <a:xfrm>
            <a:off x="457199" y="3075712"/>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8" name="Symbol zastępczy tekstu 38"/>
          <p:cNvSpPr>
            <a:spLocks noGrp="1"/>
          </p:cNvSpPr>
          <p:nvPr>
            <p:ph type="body" sz="quarter" idx="42" hasCustomPrompt="1"/>
          </p:nvPr>
        </p:nvSpPr>
        <p:spPr>
          <a:xfrm>
            <a:off x="457200" y="3451707"/>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
        <p:nvSpPr>
          <p:cNvPr id="39" name="Symbol zastępczy tekstu 38"/>
          <p:cNvSpPr>
            <a:spLocks noGrp="1"/>
          </p:cNvSpPr>
          <p:nvPr>
            <p:ph type="body" sz="quarter" idx="43" hasCustomPrompt="1"/>
          </p:nvPr>
        </p:nvSpPr>
        <p:spPr>
          <a:xfrm>
            <a:off x="457200" y="3816346"/>
            <a:ext cx="1020039" cy="295466"/>
          </a:xfrm>
          <a:noFill/>
        </p:spPr>
        <p:txBody>
          <a:bodyPr wrap="square" rtlCol="0" anchor="ctr">
            <a:spAutoFit/>
          </a:bodyPr>
          <a:lstStyle>
            <a:lvl1pPr marL="0" algn="r" defTabSz="457200" rtl="0" eaLnBrk="1" latinLnBrk="0" hangingPunct="1">
              <a:lnSpc>
                <a:spcPct val="110000"/>
              </a:lnSpc>
              <a:buNone/>
              <a:defRPr lang="pl-PL" sz="12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dirty="0"/>
              <a:t>00:00-00:00</a:t>
            </a:r>
          </a:p>
        </p:txBody>
      </p:sp>
    </p:spTree>
    <p:extLst>
      <p:ext uri="{BB962C8B-B14F-4D97-AF65-F5344CB8AC3E}">
        <p14:creationId xmlns:p14="http://schemas.microsoft.com/office/powerpoint/2010/main" val="1032764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8" name="Tytuł 1"/>
          <p:cNvSpPr>
            <a:spLocks noGrp="1"/>
          </p:cNvSpPr>
          <p:nvPr>
            <p:ph type="title"/>
          </p:nvPr>
        </p:nvSpPr>
        <p:spPr>
          <a:xfrm>
            <a:off x="431921" y="547244"/>
            <a:ext cx="8272212" cy="741249"/>
          </a:xfrm>
        </p:spPr>
        <p:txBody>
          <a:bodyPr rtlCol="0"/>
          <a:lstStyle/>
          <a:p>
            <a:pPr rtl="0"/>
            <a:r>
              <a:rPr lang="pl-PL"/>
              <a:t>Kliknij, aby edytować styl</a:t>
            </a:r>
            <a:endParaRPr lang="en-US" dirty="0"/>
          </a:p>
        </p:txBody>
      </p:sp>
      <p:sp>
        <p:nvSpPr>
          <p:cNvPr id="3" name="Data — symbol zastępczy 2"/>
          <p:cNvSpPr>
            <a:spLocks noGrp="1"/>
          </p:cNvSpPr>
          <p:nvPr>
            <p:ph type="dt" sz="half" idx="10"/>
          </p:nvPr>
        </p:nvSpPr>
        <p:spPr/>
        <p:txBody>
          <a:bodyPr rtlCol="0"/>
          <a:lstStyle/>
          <a:p>
            <a:pPr rtl="0"/>
            <a:fld id="{98A70DB5-3B74-47E3-90B3-6FF4DAF5961C}" type="datetime1">
              <a:rPr lang="pl-PL" smtClean="0"/>
              <a:t>31.01.2025</a:t>
            </a:fld>
            <a:endParaRPr lang="en-US" dirty="0"/>
          </a:p>
        </p:txBody>
      </p:sp>
      <p:sp>
        <p:nvSpPr>
          <p:cNvPr id="4" name="Stopka — symbol zastępczy 3"/>
          <p:cNvSpPr>
            <a:spLocks noGrp="1"/>
          </p:cNvSpPr>
          <p:nvPr>
            <p:ph type="ftr" sz="quarter" idx="11"/>
          </p:nvPr>
        </p:nvSpPr>
        <p:spPr/>
        <p:txBody>
          <a:bodyPr rtlCol="0"/>
          <a:lstStyle/>
          <a:p>
            <a:pPr rtl="0"/>
            <a:endParaRPr lang="en-US" dirty="0"/>
          </a:p>
        </p:txBody>
      </p:sp>
      <p:sp>
        <p:nvSpPr>
          <p:cNvPr id="5" name="Numer slajdu — symbol zastępczy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768107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9ACCFB-64D9-4601-80AA-35DB56B78D5A}"/>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FCE389BC-A580-4021-B927-AB794EBEAB22}"/>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B7518A2A-DC10-465D-AFF9-060F1B9AB144}"/>
              </a:ext>
            </a:extLst>
          </p:cNvPr>
          <p:cNvSpPr>
            <a:spLocks noGrp="1"/>
          </p:cNvSpPr>
          <p:nvPr>
            <p:ph type="dt" sz="half" idx="10"/>
          </p:nvPr>
        </p:nvSpPr>
        <p:spPr/>
        <p:txBody>
          <a:bodyPr/>
          <a:lstStyle/>
          <a:p>
            <a:fld id="{26724E56-D8E7-4D4B-88FE-02974663BDE4}" type="datetimeFigureOut">
              <a:rPr lang="pl-PL" smtClean="0"/>
              <a:t>31.01.2025</a:t>
            </a:fld>
            <a:endParaRPr lang="pl-PL" dirty="0"/>
          </a:p>
        </p:txBody>
      </p:sp>
      <p:sp>
        <p:nvSpPr>
          <p:cNvPr id="5" name="Symbol zastępczy stopki 4">
            <a:extLst>
              <a:ext uri="{FF2B5EF4-FFF2-40B4-BE49-F238E27FC236}">
                <a16:creationId xmlns:a16="http://schemas.microsoft.com/office/drawing/2014/main" id="{A7D458D1-D709-4E28-BC5B-17833C2E8100}"/>
              </a:ext>
            </a:extLst>
          </p:cNvPr>
          <p:cNvSpPr>
            <a:spLocks noGrp="1"/>
          </p:cNvSpPr>
          <p:nvPr>
            <p:ph type="ftr" sz="quarter" idx="11"/>
          </p:nvPr>
        </p:nvSpPr>
        <p:spPr/>
        <p:txBody>
          <a:bodyPr/>
          <a:lstStyle/>
          <a:p>
            <a:endParaRPr lang="pl-PL" dirty="0"/>
          </a:p>
        </p:txBody>
      </p:sp>
      <p:sp>
        <p:nvSpPr>
          <p:cNvPr id="6" name="Symbol zastępczy numeru slajdu 5">
            <a:extLst>
              <a:ext uri="{FF2B5EF4-FFF2-40B4-BE49-F238E27FC236}">
                <a16:creationId xmlns:a16="http://schemas.microsoft.com/office/drawing/2014/main" id="{C68CCA44-D3B4-417B-A923-BA82F953B231}"/>
              </a:ext>
            </a:extLst>
          </p:cNvPr>
          <p:cNvSpPr>
            <a:spLocks noGrp="1"/>
          </p:cNvSpPr>
          <p:nvPr>
            <p:ph type="sldNum" sz="quarter" idx="12"/>
          </p:nvPr>
        </p:nvSpPr>
        <p:spPr/>
        <p:txBody>
          <a:bodyPr/>
          <a:lstStyle/>
          <a:p>
            <a:fld id="{B8CE3212-3E93-41CE-937E-C1B9FBEA72A8}" type="slidenum">
              <a:rPr lang="pl-PL" smtClean="0"/>
              <a:t>‹#›</a:t>
            </a:fld>
            <a:endParaRPr lang="pl-PL" dirty="0"/>
          </a:p>
        </p:txBody>
      </p:sp>
    </p:spTree>
    <p:extLst>
      <p:ext uri="{BB962C8B-B14F-4D97-AF65-F5344CB8AC3E}">
        <p14:creationId xmlns:p14="http://schemas.microsoft.com/office/powerpoint/2010/main" val="34939395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0" y="853640"/>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6"/>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229610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Contents Clean">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0"/>
            <a:ext cx="800100" cy="122537"/>
          </a:xfrm>
          <a:prstGeom prst="rect">
            <a:avLst/>
          </a:prstGeom>
        </p:spPr>
      </p:pic>
      <p:sp>
        <p:nvSpPr>
          <p:cNvPr id="14" name="Symbol zastępczy numeru slajdu 5"/>
          <p:cNvSpPr>
            <a:spLocks noGrp="1"/>
          </p:cNvSpPr>
          <p:nvPr>
            <p:ph type="sldNum" sz="quarter" idx="12"/>
          </p:nvPr>
        </p:nvSpPr>
        <p:spPr>
          <a:xfrm>
            <a:off x="457200"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0" name="Prostokąt 9"/>
          <p:cNvSpPr/>
          <p:nvPr userDrawn="1"/>
        </p:nvSpPr>
        <p:spPr>
          <a:xfrm flipV="1">
            <a:off x="0" y="807921"/>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0" eaLnBrk="1" latinLnBrk="0" hangingPunct="1"/>
            <a:endParaRPr lang="pl-PL" sz="1800" kern="1200">
              <a:solidFill>
                <a:schemeClr val="lt1"/>
              </a:solidFill>
              <a:latin typeface="+mn-lt"/>
              <a:ea typeface="+mn-ea"/>
              <a:cs typeface="+mn-cs"/>
            </a:endParaRPr>
          </a:p>
        </p:txBody>
      </p:sp>
      <p:sp>
        <p:nvSpPr>
          <p:cNvPr id="2" name="Tytuł 1"/>
          <p:cNvSpPr>
            <a:spLocks noGrp="1"/>
          </p:cNvSpPr>
          <p:nvPr>
            <p:ph type="title" hasCustomPrompt="1"/>
          </p:nvPr>
        </p:nvSpPr>
        <p:spPr>
          <a:xfrm>
            <a:off x="457200" y="107364"/>
            <a:ext cx="8229600" cy="700557"/>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18974684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38370165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6411684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Contents">
    <p:bg>
      <p:bgPr>
        <a:solidFill>
          <a:schemeClr val="bg1"/>
        </a:solidFill>
        <a:effectLst/>
      </p:bgPr>
    </p:bg>
    <p:spTree>
      <p:nvGrpSpPr>
        <p:cNvPr id="1" name=""/>
        <p:cNvGrpSpPr/>
        <p:nvPr/>
      </p:nvGrpSpPr>
      <p:grpSpPr>
        <a:xfrm>
          <a:off x="0" y="0"/>
          <a:ext cx="0" cy="0"/>
          <a:chOff x="0" y="0"/>
          <a:chExt cx="0" cy="0"/>
        </a:xfrm>
      </p:grpSpPr>
      <p:pic>
        <p:nvPicPr>
          <p:cNvPr id="12" name="Obraz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93447" y="4838701"/>
            <a:ext cx="800100" cy="122537"/>
          </a:xfrm>
          <a:prstGeom prst="rect">
            <a:avLst/>
          </a:prstGeom>
        </p:spPr>
      </p:pic>
      <p:sp>
        <p:nvSpPr>
          <p:cNvPr id="14" name="Symbol zastępczy numeru slajdu 5"/>
          <p:cNvSpPr>
            <a:spLocks noGrp="1"/>
          </p:cNvSpPr>
          <p:nvPr>
            <p:ph type="sldNum" sz="quarter" idx="12"/>
          </p:nvPr>
        </p:nvSpPr>
        <p:spPr>
          <a:xfrm>
            <a:off x="457201" y="4767263"/>
            <a:ext cx="412749" cy="273843"/>
          </a:xfrm>
          <a:prstGeom prst="rect">
            <a:avLst/>
          </a:prstGeom>
          <a:noFill/>
        </p:spPr>
        <p:txBody>
          <a:bodyPr vert="horz" lIns="91440" tIns="45720" rIns="91440" bIns="45720" rtlCol="0" anchor="ctr"/>
          <a:lstStyle>
            <a:lvl1pPr>
              <a:defRPr lang="pl-PL" sz="1050" smtClean="0">
                <a:solidFill>
                  <a:schemeClr val="accent1"/>
                </a:solidFill>
              </a:defRPr>
            </a:lvl1pPr>
          </a:lstStyle>
          <a:p>
            <a:pPr algn="ctr"/>
            <a:fld id="{B398D967-AF51-1944-8D3F-4D6A679B2400}" type="slidenum">
              <a:rPr lang="pl-PL" smtClean="0"/>
              <a:pPr algn="ctr"/>
              <a:t>‹#›</a:t>
            </a:fld>
            <a:endParaRPr lang="pl-PL" dirty="0"/>
          </a:p>
        </p:txBody>
      </p:sp>
      <p:sp>
        <p:nvSpPr>
          <p:cNvPr id="17" name="Prostokąt 16"/>
          <p:cNvSpPr/>
          <p:nvPr userDrawn="1"/>
        </p:nvSpPr>
        <p:spPr>
          <a:xfrm flipV="1">
            <a:off x="0" y="807922"/>
            <a:ext cx="9144000" cy="45719"/>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algn="ctr" defTabSz="457189" rtl="0" eaLnBrk="1" latinLnBrk="0" hangingPunct="1"/>
            <a:endParaRPr lang="pl-PL" sz="1800" kern="1200">
              <a:solidFill>
                <a:schemeClr val="lt1"/>
              </a:solidFill>
              <a:latin typeface="+mn-lt"/>
              <a:ea typeface="+mn-ea"/>
              <a:cs typeface="+mn-cs"/>
            </a:endParaRPr>
          </a:p>
        </p:txBody>
      </p:sp>
      <p:sp>
        <p:nvSpPr>
          <p:cNvPr id="13" name="Symbol zastępczy tekstu 3"/>
          <p:cNvSpPr>
            <a:spLocks noGrp="1"/>
          </p:cNvSpPr>
          <p:nvPr>
            <p:ph type="body" sz="quarter" idx="27" hasCustomPrompt="1"/>
          </p:nvPr>
        </p:nvSpPr>
        <p:spPr>
          <a:xfrm>
            <a:off x="457201" y="853641"/>
            <a:ext cx="8235950" cy="3913622"/>
          </a:xfrm>
        </p:spPr>
        <p:txBody>
          <a:bodyPr/>
          <a:lstStyle>
            <a:lvl1pPr>
              <a:defRPr b="0"/>
            </a:lvl1pPr>
            <a:lvl4pPr>
              <a:defRPr/>
            </a:lvl4pPr>
            <a:lvl5pPr>
              <a:defRPr/>
            </a:lvl5pPr>
          </a:lstStyle>
          <a:p>
            <a:pPr lvl="0"/>
            <a:r>
              <a:rPr lang="pl-PL" dirty="0" err="1"/>
              <a:t>Click</a:t>
            </a:r>
            <a:r>
              <a:rPr lang="pl-PL" dirty="0"/>
              <a:t> to </a:t>
            </a:r>
            <a:r>
              <a:rPr lang="pl-PL" dirty="0" err="1"/>
              <a:t>edit</a:t>
            </a:r>
            <a:endParaRPr lang="pl-PL" dirty="0"/>
          </a:p>
          <a:p>
            <a:pPr lvl="1"/>
            <a:r>
              <a:rPr lang="pl-PL" dirty="0" err="1"/>
              <a:t>Second</a:t>
            </a:r>
            <a:r>
              <a:rPr lang="pl-PL" dirty="0"/>
              <a:t> </a:t>
            </a:r>
            <a:r>
              <a:rPr lang="pl-PL" dirty="0" err="1"/>
              <a:t>level</a:t>
            </a:r>
            <a:endParaRPr lang="pl-PL" dirty="0"/>
          </a:p>
          <a:p>
            <a:pPr lvl="2"/>
            <a:r>
              <a:rPr lang="pl-PL" dirty="0"/>
              <a:t>Third </a:t>
            </a:r>
            <a:r>
              <a:rPr lang="pl-PL" dirty="0" err="1"/>
              <a:t>level</a:t>
            </a:r>
            <a:endParaRPr lang="pl-PL" dirty="0"/>
          </a:p>
          <a:p>
            <a:pPr lvl="3"/>
            <a:r>
              <a:rPr lang="pl-PL" dirty="0" err="1"/>
              <a:t>Fourth</a:t>
            </a:r>
            <a:r>
              <a:rPr lang="pl-PL" dirty="0"/>
              <a:t> </a:t>
            </a:r>
            <a:r>
              <a:rPr lang="pl-PL" dirty="0" err="1"/>
              <a:t>level</a:t>
            </a:r>
            <a:endParaRPr lang="pl-PL" dirty="0"/>
          </a:p>
          <a:p>
            <a:pPr lvl="4"/>
            <a:r>
              <a:rPr lang="pl-PL" dirty="0" err="1"/>
              <a:t>Fifth</a:t>
            </a:r>
            <a:r>
              <a:rPr lang="pl-PL" dirty="0"/>
              <a:t> </a:t>
            </a:r>
            <a:r>
              <a:rPr lang="pl-PL" dirty="0" err="1"/>
              <a:t>level</a:t>
            </a:r>
            <a:endParaRPr lang="pl-PL" dirty="0"/>
          </a:p>
        </p:txBody>
      </p:sp>
      <p:sp>
        <p:nvSpPr>
          <p:cNvPr id="10" name="Tytuł 3"/>
          <p:cNvSpPr>
            <a:spLocks noGrp="1"/>
          </p:cNvSpPr>
          <p:nvPr>
            <p:ph type="title" hasCustomPrompt="1"/>
          </p:nvPr>
        </p:nvSpPr>
        <p:spPr>
          <a:xfrm>
            <a:off x="457200" y="117757"/>
            <a:ext cx="8229600" cy="684110"/>
          </a:xfrm>
        </p:spPr>
        <p:txBody>
          <a:bodyPr/>
          <a:lstStyle>
            <a:lvl1pPr algn="l">
              <a:defRPr/>
            </a:lvl1pPr>
          </a:lstStyle>
          <a:p>
            <a:r>
              <a:rPr lang="pl-PL" dirty="0"/>
              <a:t>INSERT </a:t>
            </a:r>
            <a:r>
              <a:rPr lang="pl-PL" dirty="0" err="1"/>
              <a:t>TITLE</a:t>
            </a:r>
            <a:endParaRPr lang="en-US" dirty="0"/>
          </a:p>
        </p:txBody>
      </p:sp>
    </p:spTree>
    <p:extLst>
      <p:ext uri="{BB962C8B-B14F-4D97-AF65-F5344CB8AC3E}">
        <p14:creationId xmlns:p14="http://schemas.microsoft.com/office/powerpoint/2010/main" val="87315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dna Step 4">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6" name="Obraz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Prostokąt 26"/>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41" name="Symbol zastępczy tekstu 38"/>
          <p:cNvSpPr>
            <a:spLocks noGrp="1"/>
          </p:cNvSpPr>
          <p:nvPr>
            <p:ph type="body" sz="quarter" idx="12"/>
          </p:nvPr>
        </p:nvSpPr>
        <p:spPr>
          <a:xfrm>
            <a:off x="457200" y="1321283"/>
            <a:ext cx="851879" cy="227755"/>
          </a:xfrm>
          <a:noFill/>
        </p:spPr>
        <p:txBody>
          <a:bodyPr rtlCol="0" anchor="ctr">
            <a:spAutoFit/>
          </a:bodyPr>
          <a:lstStyle>
            <a:lvl1pPr marL="0" algn="r" defTabSz="457200" rtl="0" eaLnBrk="1" latinLnBrk="0" hangingPunct="1">
              <a:lnSpc>
                <a:spcPct val="110000"/>
              </a:lnSpc>
              <a:buNone/>
              <a:defRPr lang="pl-PL" sz="800" b="0" kern="1200" baseline="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2" name="Symbol zastępczy tekstu 38"/>
          <p:cNvSpPr>
            <a:spLocks noGrp="1"/>
          </p:cNvSpPr>
          <p:nvPr>
            <p:ph type="body" sz="quarter" idx="10"/>
          </p:nvPr>
        </p:nvSpPr>
        <p:spPr>
          <a:xfrm>
            <a:off x="1581529" y="1196181"/>
            <a:ext cx="7112017" cy="295466"/>
          </a:xfrm>
          <a:noFill/>
        </p:spPr>
        <p:txBody>
          <a:bodyPr rtlCol="0" anchor="b">
            <a:spAutoFit/>
          </a:bodyPr>
          <a:lstStyle>
            <a:lvl1pPr marL="0" algn="l" defTabSz="457200" rtl="0" eaLnBrk="1" latinLnBrk="0" hangingPunct="1">
              <a:lnSpc>
                <a:spcPct val="110000"/>
              </a:lnSpc>
              <a:buNone/>
              <a:defRPr lang="pl-PL" sz="1200" b="1" kern="1200" smtClean="0">
                <a:solidFill>
                  <a:schemeClr val="tx1"/>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3" name="Symbol zastępczy tekstu 38"/>
          <p:cNvSpPr>
            <a:spLocks noGrp="1"/>
          </p:cNvSpPr>
          <p:nvPr>
            <p:ph type="body" sz="quarter" idx="11"/>
          </p:nvPr>
        </p:nvSpPr>
        <p:spPr>
          <a:xfrm>
            <a:off x="1579609" y="1403930"/>
            <a:ext cx="711393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4" name="Symbol zastępczy tekstu 38"/>
          <p:cNvSpPr>
            <a:spLocks noGrp="1"/>
          </p:cNvSpPr>
          <p:nvPr>
            <p:ph type="body" sz="quarter" idx="13"/>
          </p:nvPr>
        </p:nvSpPr>
        <p:spPr>
          <a:xfrm>
            <a:off x="457200" y="1850224"/>
            <a:ext cx="851879" cy="24827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5" name="Symbol zastępczy tekstu 38"/>
          <p:cNvSpPr>
            <a:spLocks noGrp="1"/>
          </p:cNvSpPr>
          <p:nvPr>
            <p:ph type="body" sz="quarter" idx="14"/>
          </p:nvPr>
        </p:nvSpPr>
        <p:spPr>
          <a:xfrm>
            <a:off x="1579609" y="1688806"/>
            <a:ext cx="7113937" cy="325013"/>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46" name="Symbol zastępczy tekstu 38"/>
          <p:cNvSpPr>
            <a:spLocks noGrp="1"/>
          </p:cNvSpPr>
          <p:nvPr>
            <p:ph type="body" sz="quarter" idx="15"/>
          </p:nvPr>
        </p:nvSpPr>
        <p:spPr>
          <a:xfrm>
            <a:off x="1579610" y="1907532"/>
            <a:ext cx="7113936" cy="306392"/>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0" name="Symbol zastępczy tekstu 38"/>
          <p:cNvSpPr>
            <a:spLocks noGrp="1"/>
          </p:cNvSpPr>
          <p:nvPr>
            <p:ph type="body" sz="quarter" idx="16"/>
          </p:nvPr>
        </p:nvSpPr>
        <p:spPr>
          <a:xfrm>
            <a:off x="459120" y="23778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1" name="Symbol zastępczy tekstu 38"/>
          <p:cNvSpPr>
            <a:spLocks noGrp="1"/>
          </p:cNvSpPr>
          <p:nvPr>
            <p:ph type="body" sz="quarter" idx="17"/>
          </p:nvPr>
        </p:nvSpPr>
        <p:spPr>
          <a:xfrm>
            <a:off x="1581530" y="22199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2" name="Symbol zastępczy tekstu 38"/>
          <p:cNvSpPr>
            <a:spLocks noGrp="1"/>
          </p:cNvSpPr>
          <p:nvPr>
            <p:ph type="body" sz="quarter" idx="18"/>
          </p:nvPr>
        </p:nvSpPr>
        <p:spPr>
          <a:xfrm>
            <a:off x="1581529" y="24378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3" name="Symbol zastępczy tekstu 38"/>
          <p:cNvSpPr>
            <a:spLocks noGrp="1"/>
          </p:cNvSpPr>
          <p:nvPr>
            <p:ph type="body" sz="quarter" idx="19"/>
          </p:nvPr>
        </p:nvSpPr>
        <p:spPr>
          <a:xfrm>
            <a:off x="459104" y="28825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4" name="Symbol zastępczy tekstu 38"/>
          <p:cNvSpPr>
            <a:spLocks noGrp="1"/>
          </p:cNvSpPr>
          <p:nvPr>
            <p:ph type="body" sz="quarter" idx="20"/>
          </p:nvPr>
        </p:nvSpPr>
        <p:spPr>
          <a:xfrm>
            <a:off x="1581513" y="27246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5" name="Symbol zastępczy tekstu 38"/>
          <p:cNvSpPr>
            <a:spLocks noGrp="1"/>
          </p:cNvSpPr>
          <p:nvPr>
            <p:ph type="body" sz="quarter" idx="21"/>
          </p:nvPr>
        </p:nvSpPr>
        <p:spPr>
          <a:xfrm>
            <a:off x="1581513" y="29424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6" name="Symbol zastępczy tekstu 38"/>
          <p:cNvSpPr>
            <a:spLocks noGrp="1"/>
          </p:cNvSpPr>
          <p:nvPr>
            <p:ph type="body" sz="quarter" idx="22"/>
          </p:nvPr>
        </p:nvSpPr>
        <p:spPr>
          <a:xfrm>
            <a:off x="459104" y="4391607"/>
            <a:ext cx="851879" cy="225704"/>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7" name="Symbol zastępczy tekstu 38"/>
          <p:cNvSpPr>
            <a:spLocks noGrp="1"/>
          </p:cNvSpPr>
          <p:nvPr>
            <p:ph type="body" sz="quarter" idx="23"/>
          </p:nvPr>
        </p:nvSpPr>
        <p:spPr>
          <a:xfrm>
            <a:off x="1581514" y="4233678"/>
            <a:ext cx="7112032"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58" name="Symbol zastępczy tekstu 38"/>
          <p:cNvSpPr>
            <a:spLocks noGrp="1"/>
          </p:cNvSpPr>
          <p:nvPr>
            <p:ph type="body" sz="quarter" idx="24"/>
          </p:nvPr>
        </p:nvSpPr>
        <p:spPr>
          <a:xfrm>
            <a:off x="1581513" y="4451558"/>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19" name="Symbol zastępczy tekstu 38"/>
          <p:cNvSpPr>
            <a:spLocks noGrp="1"/>
          </p:cNvSpPr>
          <p:nvPr>
            <p:ph type="body" sz="quarter" idx="26"/>
          </p:nvPr>
        </p:nvSpPr>
        <p:spPr>
          <a:xfrm>
            <a:off x="459137" y="3383761"/>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0" name="Symbol zastępczy tekstu 38"/>
          <p:cNvSpPr>
            <a:spLocks noGrp="1"/>
          </p:cNvSpPr>
          <p:nvPr>
            <p:ph type="body" sz="quarter" idx="27"/>
          </p:nvPr>
        </p:nvSpPr>
        <p:spPr>
          <a:xfrm>
            <a:off x="1581547" y="3225831"/>
            <a:ext cx="7112016"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1" name="Symbol zastępczy tekstu 38"/>
          <p:cNvSpPr>
            <a:spLocks noGrp="1"/>
          </p:cNvSpPr>
          <p:nvPr>
            <p:ph type="body" sz="quarter" idx="28"/>
          </p:nvPr>
        </p:nvSpPr>
        <p:spPr>
          <a:xfrm>
            <a:off x="1581546" y="3443711"/>
            <a:ext cx="7112017"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2" name="Symbol zastępczy tekstu 38"/>
          <p:cNvSpPr>
            <a:spLocks noGrp="1"/>
          </p:cNvSpPr>
          <p:nvPr>
            <p:ph type="body" sz="quarter" idx="29"/>
          </p:nvPr>
        </p:nvSpPr>
        <p:spPr>
          <a:xfrm>
            <a:off x="459121" y="3888447"/>
            <a:ext cx="851879" cy="225703"/>
          </a:xfrm>
          <a:noFill/>
        </p:spPr>
        <p:txBody>
          <a:bodyPr rtlCol="0" anchor="ctr">
            <a:spAutoFit/>
          </a:bodyPr>
          <a:lstStyle>
            <a:lvl1pPr marL="0" algn="r" defTabSz="457200" rtl="0" eaLnBrk="1" latinLnBrk="0" hangingPunct="1">
              <a:lnSpc>
                <a:spcPct val="110000"/>
              </a:lnSpc>
              <a:buNone/>
              <a:defRPr lang="pl-PL" sz="800" b="0" kern="1200" dirty="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3" name="Symbol zastępczy tekstu 38"/>
          <p:cNvSpPr>
            <a:spLocks noGrp="1"/>
          </p:cNvSpPr>
          <p:nvPr>
            <p:ph type="body" sz="quarter" idx="30"/>
          </p:nvPr>
        </p:nvSpPr>
        <p:spPr>
          <a:xfrm>
            <a:off x="1581530" y="3730517"/>
            <a:ext cx="7112033" cy="295466"/>
          </a:xfrm>
          <a:noFill/>
        </p:spPr>
        <p:txBody>
          <a:bodyPr rtlCol="0" anchor="b">
            <a:spAutoFit/>
          </a:bodyPr>
          <a:lstStyle>
            <a:lvl1pPr marL="0" algn="l" defTabSz="457200" rtl="0" eaLnBrk="1" latinLnBrk="0" hangingPunct="1">
              <a:lnSpc>
                <a:spcPct val="110000"/>
              </a:lnSpc>
              <a:buNone/>
              <a:defRPr lang="pl-PL" sz="1200" b="1" kern="1200" smtClean="0">
                <a:solidFill>
                  <a:srgbClr val="26437E"/>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4" name="Symbol zastępczy tekstu 38"/>
          <p:cNvSpPr>
            <a:spLocks noGrp="1"/>
          </p:cNvSpPr>
          <p:nvPr>
            <p:ph type="body" sz="quarter" idx="31"/>
          </p:nvPr>
        </p:nvSpPr>
        <p:spPr>
          <a:xfrm>
            <a:off x="1581530" y="3948397"/>
            <a:ext cx="7112033" cy="278538"/>
          </a:xfrm>
          <a:noFill/>
        </p:spPr>
        <p:txBody>
          <a:bodyPr rtlCol="0" anchor="b">
            <a:spAutoFit/>
          </a:bodyPr>
          <a:lstStyle>
            <a:lvl1pPr marL="0" algn="l" defTabSz="457200" rtl="0" eaLnBrk="1" latinLnBrk="0" hangingPunct="1">
              <a:lnSpc>
                <a:spcPct val="110000"/>
              </a:lnSpc>
              <a:buNone/>
              <a:defRPr lang="pl-PL" sz="1100" b="0" kern="1200" dirty="0" smtClean="0">
                <a:solidFill>
                  <a:srgbClr val="242424"/>
                </a:solidFill>
                <a:latin typeface="+mn-lt"/>
                <a:ea typeface="+mn-ea"/>
                <a:cs typeface="+mn-cs"/>
              </a:defRPr>
            </a:lvl1pPr>
            <a:lvl2pPr marL="0" algn="l" defTabSz="457200" rtl="0" eaLnBrk="1" latinLnBrk="0" hangingPunct="1">
              <a:lnSpc>
                <a:spcPct val="110000"/>
              </a:lnSpc>
              <a:buNone/>
              <a:defRPr lang="pl-PL" sz="900" b="0" kern="1200" smtClean="0">
                <a:solidFill>
                  <a:srgbClr val="FFFFFF"/>
                </a:solidFill>
                <a:latin typeface="+mn-lt"/>
                <a:ea typeface="+mn-ea"/>
                <a:cs typeface="+mn-cs"/>
              </a:defRPr>
            </a:lvl2pPr>
            <a:lvl3pPr marL="0" algn="l" defTabSz="457200" rtl="0" eaLnBrk="1" latinLnBrk="0" hangingPunct="1">
              <a:lnSpc>
                <a:spcPct val="110000"/>
              </a:lnSpc>
              <a:buNone/>
              <a:defRPr lang="pl-PL" sz="900" b="0" kern="1200" smtClean="0">
                <a:solidFill>
                  <a:srgbClr val="FFFFFF"/>
                </a:solidFill>
                <a:latin typeface="+mn-lt"/>
                <a:ea typeface="+mn-ea"/>
                <a:cs typeface="+mn-cs"/>
              </a:defRPr>
            </a:lvl3pPr>
            <a:lvl4pPr marL="0" algn="l" defTabSz="457200" rtl="0" eaLnBrk="1" latinLnBrk="0" hangingPunct="1">
              <a:lnSpc>
                <a:spcPct val="110000"/>
              </a:lnSpc>
              <a:buNone/>
              <a:defRPr lang="pl-PL" sz="900" b="0" kern="1200" smtClean="0">
                <a:solidFill>
                  <a:srgbClr val="FFFFFF"/>
                </a:solidFill>
                <a:latin typeface="+mn-lt"/>
                <a:ea typeface="+mn-ea"/>
                <a:cs typeface="+mn-cs"/>
              </a:defRPr>
            </a:lvl4pPr>
            <a:lvl5pPr marL="0" algn="l" defTabSz="457200" rtl="0" eaLnBrk="1" latinLnBrk="0" hangingPunct="1">
              <a:lnSpc>
                <a:spcPct val="110000"/>
              </a:lnSpc>
              <a:buNone/>
              <a:defRPr lang="pl-PL" sz="900" b="0" kern="1200" dirty="0" err="1" smtClean="0">
                <a:solidFill>
                  <a:srgbClr val="FFFFFF"/>
                </a:solidFill>
                <a:latin typeface="+mn-lt"/>
                <a:ea typeface="+mn-ea"/>
                <a:cs typeface="+mn-cs"/>
              </a:defRPr>
            </a:lvl5pPr>
          </a:lstStyle>
          <a:p>
            <a:pPr lvl="0"/>
            <a:r>
              <a:rPr lang="pl-PL"/>
              <a:t>Kliknij, aby edytować style wzorca tekstu</a:t>
            </a:r>
          </a:p>
        </p:txBody>
      </p:sp>
      <p:sp>
        <p:nvSpPr>
          <p:cNvPr id="25"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Tree>
    <p:extLst>
      <p:ext uri="{BB962C8B-B14F-4D97-AF65-F5344CB8AC3E}">
        <p14:creationId xmlns:p14="http://schemas.microsoft.com/office/powerpoint/2010/main" val="41998533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ontent - Title only Dark">
    <p:bg>
      <p:bgPr>
        <a:solidFill>
          <a:schemeClr val="accent2"/>
        </a:solidFill>
        <a:effectLst/>
      </p:bgPr>
    </p:bg>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solidFill>
                  <a:schemeClr val="bg2"/>
                </a:solidFill>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2DF0A7F1-8DDE-AB40-ABD1-86832C9EAD8A}" type="datetimeFigureOut">
              <a:rPr lang="pl-PL" smtClean="0"/>
              <a:pPr/>
              <a:t>31.01.2025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a:solidFill>
            <a:schemeClr val="accent2"/>
          </a:solidFill>
        </p:spPr>
        <p:txBody>
          <a:bodyPr/>
          <a:lstStyle>
            <a:lvl1pPr>
              <a:defRPr>
                <a:solidFill>
                  <a:schemeClr val="bg2">
                    <a:alpha val="70000"/>
                  </a:schemeClr>
                </a:solidFill>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pic>
        <p:nvPicPr>
          <p:cNvPr id="8" name="Obraz 7">
            <a:extLst>
              <a:ext uri="{FF2B5EF4-FFF2-40B4-BE49-F238E27FC236}">
                <a16:creationId xmlns:a16="http://schemas.microsoft.com/office/drawing/2014/main" id="{D93689EB-A1D0-56FC-A166-ACA87690198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4607" y="4789289"/>
            <a:ext cx="709613" cy="22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67808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31.01.2025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cxnSp>
        <p:nvCxnSpPr>
          <p:cNvPr id="6" name="Łącznik prosty 5">
            <a:extLst>
              <a:ext uri="{FF2B5EF4-FFF2-40B4-BE49-F238E27FC236}">
                <a16:creationId xmlns:a16="http://schemas.microsoft.com/office/drawing/2014/main" id="{F2CD0853-6B39-4D2D-B5C0-794B753D2D23}"/>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5081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ent - Two Columns">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331FD11-D4EB-F349-A244-1BC13AA5B98F}"/>
              </a:ext>
            </a:extLst>
          </p:cNvPr>
          <p:cNvSpPr>
            <a:spLocks noGrp="1"/>
          </p:cNvSpPr>
          <p:nvPr>
            <p:ph type="title" hasCustomPrompt="1"/>
          </p:nvPr>
        </p:nvSpPr>
        <p:spPr/>
        <p:txBody>
          <a:bodyPr lIns="0"/>
          <a:lstStyle>
            <a:lvl1pPr>
              <a:defRPr>
                <a:latin typeface="Roboto" panose="02000000000000000000" pitchFamily="2" charset="0"/>
                <a:ea typeface="Roboto" panose="02000000000000000000" pitchFamily="2" charset="0"/>
              </a:defRPr>
            </a:lvl1pPr>
          </a:lstStyle>
          <a:p>
            <a:r>
              <a:rPr lang="pl-PL" dirty="0" err="1"/>
              <a:t>Click</a:t>
            </a:r>
            <a:r>
              <a:rPr lang="pl-PL" dirty="0"/>
              <a:t> to </a:t>
            </a:r>
            <a:r>
              <a:rPr lang="pl-PL" dirty="0" err="1"/>
              <a:t>edit</a:t>
            </a:r>
            <a:endParaRPr lang="pl-PL" dirty="0"/>
          </a:p>
        </p:txBody>
      </p:sp>
      <p:sp>
        <p:nvSpPr>
          <p:cNvPr id="3" name="Symbol zastępczy daty 2">
            <a:extLst>
              <a:ext uri="{FF2B5EF4-FFF2-40B4-BE49-F238E27FC236}">
                <a16:creationId xmlns:a16="http://schemas.microsoft.com/office/drawing/2014/main" id="{D3E005BF-7244-1D4A-BB97-C85F270F8250}"/>
              </a:ext>
            </a:extLst>
          </p:cNvPr>
          <p:cNvSpPr>
            <a:spLocks noGrp="1"/>
          </p:cNvSpPr>
          <p:nvPr>
            <p:ph type="dt" sz="half" idx="10"/>
          </p:nvPr>
        </p:nvSpPr>
        <p:spPr>
          <a:xfrm>
            <a:off x="5694759" y="4767263"/>
            <a:ext cx="1901428" cy="273844"/>
          </a:xfrm>
          <a:prstGeom prst="rect">
            <a:avLst/>
          </a:prstGeom>
        </p:spPr>
        <p:txBody>
          <a:bodyPr/>
          <a:lstStyle>
            <a:lvl1pPr>
              <a:defRPr>
                <a:latin typeface="Roboto" panose="02000000000000000000" pitchFamily="2" charset="0"/>
                <a:ea typeface="Roboto" panose="02000000000000000000" pitchFamily="2" charset="0"/>
              </a:defRPr>
            </a:lvl1pPr>
          </a:lstStyle>
          <a:p>
            <a:fld id="{2DF0A7F1-8DDE-AB40-ABD1-86832C9EAD8A}" type="datetimeFigureOut">
              <a:rPr lang="pl-PL" smtClean="0"/>
              <a:pPr/>
              <a:t>31.01.2025</a:t>
            </a:fld>
            <a:endParaRPr lang="pl-PL" dirty="0"/>
          </a:p>
        </p:txBody>
      </p:sp>
      <p:sp>
        <p:nvSpPr>
          <p:cNvPr id="4" name="Symbol zastępczy stopki 3">
            <a:extLst>
              <a:ext uri="{FF2B5EF4-FFF2-40B4-BE49-F238E27FC236}">
                <a16:creationId xmlns:a16="http://schemas.microsoft.com/office/drawing/2014/main" id="{7CE38F39-D96F-364D-B193-56BBB633852A}"/>
              </a:ext>
            </a:extLst>
          </p:cNvPr>
          <p:cNvSpPr>
            <a:spLocks noGrp="1"/>
          </p:cNvSpPr>
          <p:nvPr>
            <p:ph type="ftr" sz="quarter" idx="11"/>
          </p:nvPr>
        </p:nvSpPr>
        <p:spPr>
          <a:xfrm>
            <a:off x="1029891" y="4767263"/>
            <a:ext cx="4492227" cy="273844"/>
          </a:xfrm>
          <a:prstGeom prst="rect">
            <a:avLst/>
          </a:prstGeom>
        </p:spPr>
        <p:txBody>
          <a:bodyPr/>
          <a:lstStyle>
            <a:lvl1pPr>
              <a:defRPr>
                <a:latin typeface="Roboto" panose="02000000000000000000" pitchFamily="2" charset="0"/>
                <a:ea typeface="Roboto" panose="02000000000000000000" pitchFamily="2" charset="0"/>
              </a:defRPr>
            </a:lvl1pPr>
          </a:lstStyle>
          <a:p>
            <a:endParaRPr lang="pl-PL" dirty="0"/>
          </a:p>
        </p:txBody>
      </p:sp>
      <p:sp>
        <p:nvSpPr>
          <p:cNvPr id="5" name="Symbol zastępczy numeru slajdu 4">
            <a:extLst>
              <a:ext uri="{FF2B5EF4-FFF2-40B4-BE49-F238E27FC236}">
                <a16:creationId xmlns:a16="http://schemas.microsoft.com/office/drawing/2014/main" id="{B1042CF3-E3B6-1349-9AA2-C55AC9D9AA98}"/>
              </a:ext>
            </a:extLst>
          </p:cNvPr>
          <p:cNvSpPr>
            <a:spLocks noGrp="1"/>
          </p:cNvSpPr>
          <p:nvPr>
            <p:ph type="sldNum" sz="quarter" idx="12"/>
          </p:nvPr>
        </p:nvSpPr>
        <p:spPr>
          <a:xfrm>
            <a:off x="510780" y="4767263"/>
            <a:ext cx="432196" cy="273844"/>
          </a:xfrm>
          <a:prstGeom prst="rect">
            <a:avLst/>
          </a:prstGeom>
        </p:spPr>
        <p:txBody>
          <a:bodyPr/>
          <a:lstStyle>
            <a:lvl1pPr>
              <a:defRPr>
                <a:latin typeface="Roboto" panose="02000000000000000000" pitchFamily="2" charset="0"/>
                <a:ea typeface="Roboto" panose="02000000000000000000" pitchFamily="2" charset="0"/>
              </a:defRPr>
            </a:lvl1pPr>
          </a:lstStyle>
          <a:p>
            <a:fld id="{82F84508-4418-4F44-8CB3-6C056C4313D3}" type="slidenum">
              <a:rPr lang="pl-PL" smtClean="0"/>
              <a:pPr/>
              <a:t>‹#›</a:t>
            </a:fld>
            <a:endParaRPr lang="pl-PL" dirty="0"/>
          </a:p>
        </p:txBody>
      </p:sp>
      <p:sp>
        <p:nvSpPr>
          <p:cNvPr id="6" name="Content Placeholder 2">
            <a:extLst>
              <a:ext uri="{FF2B5EF4-FFF2-40B4-BE49-F238E27FC236}">
                <a16:creationId xmlns:a16="http://schemas.microsoft.com/office/drawing/2014/main" id="{960C15C8-E7C2-2947-964A-78AEBFC027D7}"/>
              </a:ext>
            </a:extLst>
          </p:cNvPr>
          <p:cNvSpPr>
            <a:spLocks noGrp="1"/>
          </p:cNvSpPr>
          <p:nvPr>
            <p:ph idx="1" hasCustomPrompt="1"/>
          </p:nvPr>
        </p:nvSpPr>
        <p:spPr>
          <a:xfrm>
            <a:off x="510779" y="1113588"/>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cxnSp>
        <p:nvCxnSpPr>
          <p:cNvPr id="7" name="Łącznik prosty 6">
            <a:extLst>
              <a:ext uri="{FF2B5EF4-FFF2-40B4-BE49-F238E27FC236}">
                <a16:creationId xmlns:a16="http://schemas.microsoft.com/office/drawing/2014/main" id="{BAFCE026-4EF2-3844-BB84-6450150A56FE}"/>
              </a:ext>
            </a:extLst>
          </p:cNvPr>
          <p:cNvCxnSpPr>
            <a:cxnSpLocks/>
          </p:cNvCxnSpPr>
          <p:nvPr userDrawn="1"/>
        </p:nvCxnSpPr>
        <p:spPr>
          <a:xfrm flipH="1">
            <a:off x="1" y="961913"/>
            <a:ext cx="1462087" cy="0"/>
          </a:xfrm>
          <a:prstGeom prst="line">
            <a:avLst/>
          </a:prstGeom>
          <a:ln w="25400">
            <a:gradFill>
              <a:gsLst>
                <a:gs pos="0">
                  <a:schemeClr val="accent1"/>
                </a:gs>
                <a:gs pos="100000">
                  <a:schemeClr val="accent2"/>
                </a:gs>
              </a:gsLst>
              <a:lin ang="0" scaled="0"/>
            </a:gra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3738BB78-ECD9-493D-A3D0-C1B8F90CD26D}"/>
              </a:ext>
            </a:extLst>
          </p:cNvPr>
          <p:cNvSpPr>
            <a:spLocks noGrp="1"/>
          </p:cNvSpPr>
          <p:nvPr>
            <p:ph idx="13" hasCustomPrompt="1"/>
          </p:nvPr>
        </p:nvSpPr>
        <p:spPr>
          <a:xfrm>
            <a:off x="4658917" y="1118893"/>
            <a:ext cx="3974306" cy="3456384"/>
          </a:xfrm>
        </p:spPr>
        <p:txBody>
          <a:bodyPr vert="horz" lIns="0" tIns="45720" rIns="0" bIns="45720" rtlCol="0">
            <a:normAutofit/>
          </a:bodyPr>
          <a:lstStyle>
            <a:lvl1pPr>
              <a:defRPr lang="pl-PL" dirty="0"/>
            </a:lvl1pPr>
          </a:lstStyle>
          <a:p>
            <a:pPr lvl="0"/>
            <a:r>
              <a:rPr lang="pl-PL" dirty="0" err="1"/>
              <a:t>Click</a:t>
            </a:r>
            <a:r>
              <a:rPr lang="pl-PL" dirty="0"/>
              <a:t> to </a:t>
            </a:r>
            <a:r>
              <a:rPr lang="pl-PL" dirty="0" err="1"/>
              <a:t>edit</a:t>
            </a:r>
            <a:endParaRPr lang="pl-PL" dirty="0"/>
          </a:p>
        </p:txBody>
      </p:sp>
    </p:spTree>
    <p:extLst>
      <p:ext uri="{BB962C8B-B14F-4D97-AF65-F5344CB8AC3E}">
        <p14:creationId xmlns:p14="http://schemas.microsoft.com/office/powerpoint/2010/main" val="199225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file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8" name="Prostokąt 7"/>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9"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17" name="Tytuł 1"/>
          <p:cNvSpPr>
            <a:spLocks noGrp="1"/>
          </p:cNvSpPr>
          <p:nvPr>
            <p:ph type="ctrTitle"/>
          </p:nvPr>
        </p:nvSpPr>
        <p:spPr>
          <a:xfrm>
            <a:off x="641350" y="2568574"/>
            <a:ext cx="7861300" cy="386116"/>
          </a:xfrm>
        </p:spPr>
        <p:txBody>
          <a:bodyPr>
            <a:noAutofit/>
          </a:bodyPr>
          <a:lstStyle>
            <a:lvl1pPr algn="ctr">
              <a:lnSpc>
                <a:spcPct val="80000"/>
              </a:lnSpc>
              <a:defRPr sz="1600" b="1" baseline="0">
                <a:solidFill>
                  <a:srgbClr val="009DE0"/>
                </a:solidFill>
              </a:defRPr>
            </a:lvl1pPr>
          </a:lstStyle>
          <a:p>
            <a:r>
              <a:rPr lang="pl-PL"/>
              <a:t>Kliknij, aby edytować styl</a:t>
            </a:r>
            <a:endParaRPr lang="pl-PL" dirty="0"/>
          </a:p>
        </p:txBody>
      </p:sp>
      <p:sp>
        <p:nvSpPr>
          <p:cNvPr id="18" name="Podtytuł 2"/>
          <p:cNvSpPr>
            <a:spLocks noGrp="1"/>
          </p:cNvSpPr>
          <p:nvPr>
            <p:ph type="subTitle" idx="1"/>
          </p:nvPr>
        </p:nvSpPr>
        <p:spPr>
          <a:xfrm>
            <a:off x="641350" y="2971386"/>
            <a:ext cx="7861300" cy="335575"/>
          </a:xfrm>
        </p:spPr>
        <p:txBody>
          <a:bodyPr>
            <a:normAutofit/>
          </a:bodyPr>
          <a:lstStyle>
            <a:lvl1pPr marL="0" indent="0" algn="ctr">
              <a:buNone/>
              <a:defRPr sz="1300" b="0" baseline="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pl-PL" dirty="0"/>
          </a:p>
        </p:txBody>
      </p:sp>
      <p:sp>
        <p:nvSpPr>
          <p:cNvPr id="19" name="Symbol zastępczy tekstu 8"/>
          <p:cNvSpPr>
            <a:spLocks noGrp="1"/>
          </p:cNvSpPr>
          <p:nvPr>
            <p:ph type="body" sz="quarter" idx="11"/>
          </p:nvPr>
        </p:nvSpPr>
        <p:spPr>
          <a:xfrm>
            <a:off x="641350" y="3340100"/>
            <a:ext cx="7861300" cy="1098550"/>
          </a:xfrm>
        </p:spPr>
        <p:txBody>
          <a:bodyPr>
            <a:noAutofit/>
          </a:bodyPr>
          <a:lstStyle>
            <a:lvl1pPr marL="0" indent="0" algn="ctr">
              <a:buNone/>
              <a:defRPr lang="pl-PL" sz="1000" b="0" kern="1200" baseline="0" dirty="0" smtClean="0">
                <a:solidFill>
                  <a:schemeClr val="bg2">
                    <a:lumMod val="10000"/>
                  </a:schemeClr>
                </a:solidFill>
                <a:latin typeface="+mn-lt"/>
                <a:ea typeface="+mn-ea"/>
                <a:cs typeface="+mn-cs"/>
              </a:defRPr>
            </a:lvl1pPr>
            <a:lvl2pPr marL="457200" indent="0">
              <a:buNone/>
              <a:defRPr sz="900">
                <a:solidFill>
                  <a:srgbClr val="FFFFFF"/>
                </a:solidFill>
              </a:defRPr>
            </a:lvl2pPr>
            <a:lvl3pPr marL="914400" indent="0">
              <a:buNone/>
              <a:defRPr sz="900">
                <a:solidFill>
                  <a:srgbClr val="FFFFFF"/>
                </a:solidFill>
              </a:defRPr>
            </a:lvl3pPr>
            <a:lvl4pPr marL="1371600" indent="0">
              <a:buNone/>
              <a:defRPr sz="900">
                <a:solidFill>
                  <a:srgbClr val="FFFFFF"/>
                </a:solidFill>
              </a:defRPr>
            </a:lvl4pPr>
            <a:lvl5pPr marL="1828800" indent="0">
              <a:buNone/>
              <a:defRPr sz="900">
                <a:solidFill>
                  <a:srgbClr val="FFFFFF"/>
                </a:solidFill>
              </a:defRPr>
            </a:lvl5pPr>
          </a:lstStyle>
          <a:p>
            <a:pPr lvl="0"/>
            <a:r>
              <a:rPr lang="pl-PL"/>
              <a:t>Kliknij, aby edytować style wzorca tekstu</a:t>
            </a:r>
          </a:p>
        </p:txBody>
      </p:sp>
      <p:sp>
        <p:nvSpPr>
          <p:cNvPr id="10" name="Symbol zastępczy numeru slajdu 5"/>
          <p:cNvSpPr>
            <a:spLocks noGrp="1"/>
          </p:cNvSpPr>
          <p:nvPr>
            <p:ph type="sldNum" sz="quarter" idx="29"/>
          </p:nvPr>
        </p:nvSpPr>
        <p:spPr>
          <a:xfrm>
            <a:off x="457200" y="4767263"/>
            <a:ext cx="412750" cy="273050"/>
          </a:xfrm>
          <a:noFill/>
        </p:spPr>
        <p:txBody>
          <a:bodyPr/>
          <a:lstStyle>
            <a:lvl1pPr>
              <a:defRPr>
                <a:solidFill>
                  <a:schemeClr val="accent1"/>
                </a:solidFill>
              </a:defRPr>
            </a:lvl1pPr>
          </a:lstStyle>
          <a:p>
            <a:fld id="{93BF76A3-3636-4930-ACE4-1E9201576516}"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666807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file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Prostokąt 14"/>
          <p:cNvSpPr/>
          <p:nvPr userDrawn="1"/>
        </p:nvSpPr>
        <p:spPr>
          <a:xfrm>
            <a:off x="0" y="1911350"/>
            <a:ext cx="9144000" cy="32321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16" name="Prostokąt 15"/>
          <p:cNvSpPr/>
          <p:nvPr userDrawn="1"/>
        </p:nvSpPr>
        <p:spPr>
          <a:xfrm flipV="1">
            <a:off x="0" y="1911350"/>
            <a:ext cx="9144000" cy="46038"/>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pic>
        <p:nvPicPr>
          <p:cNvPr id="17" name="Obraz 9"/>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ymbol zastępczy obrazu 3"/>
          <p:cNvSpPr>
            <a:spLocks noGrp="1"/>
          </p:cNvSpPr>
          <p:nvPr>
            <p:ph type="pic" sz="quarter" idx="28"/>
          </p:nvPr>
        </p:nvSpPr>
        <p:spPr>
          <a:xfrm>
            <a:off x="3786182"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chemeClr val="bg1">
                    <a:lumMod val="75000"/>
                  </a:schemeClr>
                </a:solidFill>
              </a:defRPr>
            </a:lvl1pPr>
          </a:lstStyle>
          <a:p>
            <a:pPr lvl="0"/>
            <a:r>
              <a:rPr lang="pl-PL" noProof="0"/>
              <a:t>Kliknij ikonę, aby dodać obraz</a:t>
            </a:r>
            <a:endParaRPr lang="pl-PL" noProof="0" dirty="0"/>
          </a:p>
        </p:txBody>
      </p:sp>
      <p:sp>
        <p:nvSpPr>
          <p:cNvPr id="22" name="Symbol zastępczy tekstu 15"/>
          <p:cNvSpPr>
            <a:spLocks noGrp="1"/>
          </p:cNvSpPr>
          <p:nvPr>
            <p:ph type="body" sz="quarter" idx="12"/>
          </p:nvPr>
        </p:nvSpPr>
        <p:spPr>
          <a:xfrm>
            <a:off x="3084116" y="4513263"/>
            <a:ext cx="2975769" cy="363537"/>
          </a:xfrm>
        </p:spPr>
        <p:txBody>
          <a:bodyPr anchor="ctr">
            <a:noAutofit/>
          </a:bodyPr>
          <a:lstStyle>
            <a:lvl1pPr marL="0" indent="0" algn="ctr">
              <a:buNone/>
              <a:defRPr sz="1000" baseline="0">
                <a:solidFill>
                  <a:schemeClr val="tx2"/>
                </a:solidFill>
              </a:defRPr>
            </a:lvl1pPr>
            <a:lvl2pPr marL="457200" indent="0">
              <a:buNone/>
              <a:defRPr sz="1100">
                <a:solidFill>
                  <a:schemeClr val="tx2"/>
                </a:solidFill>
              </a:defRPr>
            </a:lvl2pPr>
            <a:lvl3pPr marL="914400" indent="0">
              <a:buNone/>
              <a:defRPr sz="1050">
                <a:solidFill>
                  <a:schemeClr val="tx2"/>
                </a:solidFill>
              </a:defRPr>
            </a:lvl3pPr>
            <a:lvl4pPr marL="1371600" indent="0">
              <a:buNone/>
              <a:defRPr sz="1000">
                <a:solidFill>
                  <a:schemeClr val="tx2"/>
                </a:solidFill>
              </a:defRPr>
            </a:lvl4pPr>
            <a:lvl5pPr marL="1828800" indent="0">
              <a:buNone/>
              <a:defRPr sz="1000">
                <a:solidFill>
                  <a:schemeClr val="tx2"/>
                </a:solidFill>
              </a:defRPr>
            </a:lvl5pPr>
          </a:lstStyle>
          <a:p>
            <a:pPr lvl="0"/>
            <a:r>
              <a:rPr lang="pl-PL"/>
              <a:t>Kliknij, aby edytować style wzorca tekstu</a:t>
            </a:r>
          </a:p>
          <a:p>
            <a:pPr lvl="1"/>
            <a:r>
              <a:rPr lang="pl-PL"/>
              <a:t>Drugi poziom</a:t>
            </a:r>
          </a:p>
        </p:txBody>
      </p:sp>
      <p:sp>
        <p:nvSpPr>
          <p:cNvPr id="24" name="Symbol zastępczy obrazu 3"/>
          <p:cNvSpPr>
            <a:spLocks noGrp="1"/>
          </p:cNvSpPr>
          <p:nvPr>
            <p:ph type="pic" sz="quarter" idx="32"/>
          </p:nvPr>
        </p:nvSpPr>
        <p:spPr>
          <a:xfrm>
            <a:off x="714348"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indent="0" algn="ctr" defTabSz="457200" rtl="0" eaLnBrk="1" latinLnBrk="0" hangingPunct="1">
              <a:buNone/>
              <a:defRPr lang="pl-PL" sz="1600" dirty="0">
                <a:solidFill>
                  <a:srgbClr val="BFBFBF"/>
                </a:solidFill>
              </a:defRPr>
            </a:lvl1pPr>
          </a:lstStyle>
          <a:p>
            <a:pPr lvl="0"/>
            <a:r>
              <a:rPr lang="pl-PL" noProof="0"/>
              <a:t>Kliknij ikonę, aby dodać obraz</a:t>
            </a:r>
            <a:endParaRPr lang="pl-PL" noProof="0" dirty="0"/>
          </a:p>
        </p:txBody>
      </p:sp>
      <p:sp>
        <p:nvSpPr>
          <p:cNvPr id="25" name="Symbol zastępczy obrazu 3"/>
          <p:cNvSpPr>
            <a:spLocks noGrp="1"/>
          </p:cNvSpPr>
          <p:nvPr>
            <p:ph type="pic" sz="quarter" idx="33"/>
          </p:nvPr>
        </p:nvSpPr>
        <p:spPr>
          <a:xfrm>
            <a:off x="6794500" y="857249"/>
            <a:ext cx="1638300" cy="1638301"/>
          </a:xfrm>
          <a:prstGeom prst="ellipse">
            <a:avLst/>
          </a:prstGeom>
          <a:solidFill>
            <a:schemeClr val="bg1"/>
          </a:solidFill>
          <a:ln w="127000">
            <a:solidFill>
              <a:schemeClr val="bg1">
                <a:alpha val="30000"/>
              </a:schemeClr>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rmAutofit/>
          </a:bodyPr>
          <a:lstStyle>
            <a:lvl1pPr marL="0" marR="0" indent="0" algn="ctr" defTabSz="457200" rtl="0" eaLnBrk="1" fontAlgn="auto" latinLnBrk="0" hangingPunct="1">
              <a:lnSpc>
                <a:spcPct val="100000"/>
              </a:lnSpc>
              <a:spcBef>
                <a:spcPct val="20000"/>
              </a:spcBef>
              <a:spcAft>
                <a:spcPts val="0"/>
              </a:spcAft>
              <a:buClrTx/>
              <a:buSzTx/>
              <a:buFont typeface="Wingdings" charset="2"/>
              <a:buNone/>
              <a:tabLst/>
              <a:defRPr lang="pl-PL" sz="1600" dirty="0">
                <a:solidFill>
                  <a:srgbClr val="BFBFBF"/>
                </a:solidFill>
              </a:defRPr>
            </a:lvl1pPr>
          </a:lstStyle>
          <a:p>
            <a:pPr lvl="0"/>
            <a:r>
              <a:rPr lang="pl-PL" noProof="0"/>
              <a:t>Kliknij ikonę, aby dodać obraz</a:t>
            </a:r>
            <a:endParaRPr lang="pl-PL" noProof="0" dirty="0"/>
          </a:p>
        </p:txBody>
      </p:sp>
      <p:sp>
        <p:nvSpPr>
          <p:cNvPr id="37" name="Symbol zastępczy tekstu 6"/>
          <p:cNvSpPr>
            <a:spLocks noGrp="1"/>
          </p:cNvSpPr>
          <p:nvPr>
            <p:ph type="body" sz="quarter" idx="16"/>
          </p:nvPr>
        </p:nvSpPr>
        <p:spPr>
          <a:xfrm>
            <a:off x="723900" y="2663026"/>
            <a:ext cx="1638300" cy="285750"/>
          </a:xfrm>
        </p:spPr>
        <p:txBody>
          <a:bodyPr>
            <a:noAutofit/>
          </a:bodyPr>
          <a:lstStyle>
            <a:lvl1pPr marL="0" indent="0" algn="ctr" defTabSz="457200" rtl="0" eaLnBrk="1" latinLnBrk="0" hangingPunct="1">
              <a:lnSpc>
                <a:spcPct val="80000"/>
              </a:lnSpc>
              <a:spcBef>
                <a:spcPct val="0"/>
              </a:spcBef>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38" name="Symbol zastępczy tekstu 6"/>
          <p:cNvSpPr>
            <a:spLocks noGrp="1"/>
          </p:cNvSpPr>
          <p:nvPr>
            <p:ph type="body" sz="quarter" idx="17"/>
          </p:nvPr>
        </p:nvSpPr>
        <p:spPr>
          <a:xfrm>
            <a:off x="723900"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39" name="Symbol zastępczy tekstu 6"/>
          <p:cNvSpPr>
            <a:spLocks noGrp="1"/>
          </p:cNvSpPr>
          <p:nvPr>
            <p:ph type="body" sz="quarter" idx="18"/>
          </p:nvPr>
        </p:nvSpPr>
        <p:spPr>
          <a:xfrm>
            <a:off x="723900"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0" name="Symbol zastępczy tekstu 6"/>
          <p:cNvSpPr>
            <a:spLocks noGrp="1"/>
          </p:cNvSpPr>
          <p:nvPr>
            <p:ph type="body" sz="quarter" idx="20"/>
          </p:nvPr>
        </p:nvSpPr>
        <p:spPr>
          <a:xfrm>
            <a:off x="3768438"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1" name="Symbol zastępczy tekstu 6"/>
          <p:cNvSpPr>
            <a:spLocks noGrp="1"/>
          </p:cNvSpPr>
          <p:nvPr>
            <p:ph type="body" sz="quarter" idx="21"/>
          </p:nvPr>
        </p:nvSpPr>
        <p:spPr>
          <a:xfrm>
            <a:off x="3768438" y="3034066"/>
            <a:ext cx="1638300" cy="161006"/>
          </a:xfrm>
        </p:spPr>
        <p:txBody>
          <a:bodyPr anchor="ctr">
            <a:noAutofit/>
          </a:bodyPr>
          <a:lstStyle>
            <a:lvl1pPr marL="0" indent="0" algn="ctr" defTabSz="457200" rtl="0" eaLnBrk="1" latinLnBrk="0" hangingPunct="1">
              <a:spcBef>
                <a:spcPct val="20000"/>
              </a:spcBef>
              <a:buFont typeface="Wingdings" charset="2"/>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2" name="Symbol zastępczy tekstu 6"/>
          <p:cNvSpPr>
            <a:spLocks noGrp="1"/>
          </p:cNvSpPr>
          <p:nvPr>
            <p:ph type="body" sz="quarter" idx="22"/>
          </p:nvPr>
        </p:nvSpPr>
        <p:spPr>
          <a:xfrm>
            <a:off x="3768438"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43" name="Symbol zastępczy tekstu 6"/>
          <p:cNvSpPr>
            <a:spLocks noGrp="1"/>
          </p:cNvSpPr>
          <p:nvPr>
            <p:ph type="body" sz="quarter" idx="24"/>
          </p:nvPr>
        </p:nvSpPr>
        <p:spPr>
          <a:xfrm>
            <a:off x="6806823" y="2663026"/>
            <a:ext cx="1638300" cy="285750"/>
          </a:xfrm>
        </p:spPr>
        <p:txBody>
          <a:bodyPr>
            <a:noAutofit/>
          </a:bodyPr>
          <a:lstStyle>
            <a:lvl1pPr marL="0" indent="0" algn="ctr">
              <a:buNone/>
              <a:defRPr lang="pl-PL" sz="1600" b="1" kern="1200" baseline="0" dirty="0">
                <a:solidFill>
                  <a:srgbClr val="009DE0"/>
                </a:solidFill>
                <a:latin typeface="+mj-lt"/>
                <a:ea typeface="+mj-ea"/>
                <a:cs typeface="+mj-cs"/>
              </a:defRPr>
            </a:lvl1pPr>
          </a:lstStyle>
          <a:p>
            <a:pPr lvl="0"/>
            <a:r>
              <a:rPr lang="pl-PL"/>
              <a:t>Kliknij, aby edytować style wzorca tekstu</a:t>
            </a:r>
          </a:p>
        </p:txBody>
      </p:sp>
      <p:sp>
        <p:nvSpPr>
          <p:cNvPr id="44" name="Symbol zastępczy tekstu 6"/>
          <p:cNvSpPr>
            <a:spLocks noGrp="1"/>
          </p:cNvSpPr>
          <p:nvPr>
            <p:ph type="body" sz="quarter" idx="25"/>
          </p:nvPr>
        </p:nvSpPr>
        <p:spPr>
          <a:xfrm>
            <a:off x="6806823" y="3034066"/>
            <a:ext cx="1638300" cy="161006"/>
          </a:xfrm>
        </p:spPr>
        <p:txBody>
          <a:bodyPr anchor="ctr">
            <a:noAutofit/>
          </a:bodyPr>
          <a:lstStyle>
            <a:lvl1pPr marL="0" indent="0" algn="ctr">
              <a:buNone/>
              <a:defRPr lang="pl-PL" sz="1300" b="0" kern="1200" baseline="0" dirty="0">
                <a:solidFill>
                  <a:schemeClr val="accent3"/>
                </a:solidFill>
                <a:latin typeface="+mn-lt"/>
                <a:ea typeface="+mn-ea"/>
                <a:cs typeface="+mn-cs"/>
              </a:defRPr>
            </a:lvl1pPr>
          </a:lstStyle>
          <a:p>
            <a:pPr lvl="0"/>
            <a:r>
              <a:rPr lang="pl-PL"/>
              <a:t>Kliknij, aby edytować style wzorca tekstu</a:t>
            </a:r>
          </a:p>
        </p:txBody>
      </p:sp>
      <p:sp>
        <p:nvSpPr>
          <p:cNvPr id="45" name="Symbol zastępczy tekstu 6"/>
          <p:cNvSpPr>
            <a:spLocks noGrp="1"/>
          </p:cNvSpPr>
          <p:nvPr>
            <p:ph type="body" sz="quarter" idx="26"/>
          </p:nvPr>
        </p:nvSpPr>
        <p:spPr>
          <a:xfrm>
            <a:off x="6806823" y="3340293"/>
            <a:ext cx="1638300" cy="1030504"/>
          </a:xfrm>
        </p:spPr>
        <p:txBody>
          <a:bodyPr>
            <a:noAutofit/>
          </a:bodyPr>
          <a:lstStyle>
            <a:lvl1pPr marL="0" indent="0" algn="ctr">
              <a:buNone/>
              <a:defRPr lang="pl-PL" sz="1000" b="0" kern="1200" baseline="0" dirty="0">
                <a:solidFill>
                  <a:schemeClr val="bg2">
                    <a:lumMod val="10000"/>
                  </a:schemeClr>
                </a:solidFill>
                <a:latin typeface="+mn-lt"/>
                <a:ea typeface="+mn-ea"/>
                <a:cs typeface="+mn-cs"/>
              </a:defRPr>
            </a:lvl1pPr>
          </a:lstStyle>
          <a:p>
            <a:pPr lvl="0"/>
            <a:r>
              <a:rPr lang="pl-PL"/>
              <a:t>Kliknij, aby edytować style wzorca tekstu</a:t>
            </a:r>
          </a:p>
        </p:txBody>
      </p:sp>
      <p:sp>
        <p:nvSpPr>
          <p:cNvPr id="18" name="Symbol zastępczy numeru slajdu 5"/>
          <p:cNvSpPr>
            <a:spLocks noGrp="1"/>
          </p:cNvSpPr>
          <p:nvPr>
            <p:ph type="sldNum" sz="quarter" idx="34"/>
          </p:nvPr>
        </p:nvSpPr>
        <p:spPr>
          <a:xfrm>
            <a:off x="457200" y="4767263"/>
            <a:ext cx="412750" cy="273050"/>
          </a:xfrm>
          <a:noFill/>
        </p:spPr>
        <p:txBody>
          <a:bodyPr/>
          <a:lstStyle>
            <a:lvl1pPr>
              <a:defRPr>
                <a:solidFill>
                  <a:schemeClr val="accent1"/>
                </a:solidFill>
              </a:defRPr>
            </a:lvl1pPr>
          </a:lstStyle>
          <a:p>
            <a:fld id="{14D5081A-5DAB-4797-AC24-7D62B07D0015}"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3577139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pic>
        <p:nvPicPr>
          <p:cNvPr id="4" name="Obraz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93050" y="4838700"/>
            <a:ext cx="8001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rostokąt 4"/>
          <p:cNvSpPr/>
          <p:nvPr userDrawn="1"/>
        </p:nvSpPr>
        <p:spPr>
          <a:xfrm flipV="1">
            <a:off x="0" y="808038"/>
            <a:ext cx="9144000" cy="46037"/>
          </a:xfrm>
          <a:prstGeom prst="rect">
            <a:avLst/>
          </a:prstGeom>
          <a:gradFill>
            <a:gsLst>
              <a:gs pos="0">
                <a:schemeClr val="tx2"/>
              </a:gs>
              <a:gs pos="100000">
                <a:schemeClr val="accent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l-PL">
              <a:solidFill>
                <a:prstClr val="white"/>
              </a:solidFill>
            </a:endParaRPr>
          </a:p>
        </p:txBody>
      </p:sp>
      <p:sp>
        <p:nvSpPr>
          <p:cNvPr id="9" name="Symbol zastępczy tekstu 17"/>
          <p:cNvSpPr>
            <a:spLocks noGrp="1"/>
          </p:cNvSpPr>
          <p:nvPr>
            <p:ph type="body" sz="quarter" idx="25"/>
          </p:nvPr>
        </p:nvSpPr>
        <p:spPr>
          <a:xfrm>
            <a:off x="457200" y="109001"/>
            <a:ext cx="8235950" cy="692865"/>
          </a:xfrm>
        </p:spPr>
        <p:txBody>
          <a:bodyPr lIns="0" rIns="0" anchor="b">
            <a:normAutofit/>
          </a:bodyPr>
          <a:lstStyle>
            <a:lvl1pPr marL="0" indent="0">
              <a:buNone/>
              <a:defRPr lang="pl-PL" sz="2000" b="1" kern="1200" dirty="0">
                <a:solidFill>
                  <a:schemeClr val="tx1"/>
                </a:solidFill>
                <a:latin typeface="+mj-lt"/>
                <a:ea typeface="+mj-ea"/>
                <a:cs typeface="+mj-cs"/>
              </a:defRPr>
            </a:lvl1pPr>
          </a:lstStyle>
          <a:p>
            <a:pPr lvl="0"/>
            <a:r>
              <a:rPr lang="pl-PL"/>
              <a:t>Kliknij, aby edytować style wzorca tekstu</a:t>
            </a:r>
          </a:p>
        </p:txBody>
      </p:sp>
      <p:sp>
        <p:nvSpPr>
          <p:cNvPr id="13" name="Symbol zastępczy tekstu 3"/>
          <p:cNvSpPr>
            <a:spLocks noGrp="1"/>
          </p:cNvSpPr>
          <p:nvPr>
            <p:ph type="body" sz="quarter" idx="27"/>
          </p:nvPr>
        </p:nvSpPr>
        <p:spPr>
          <a:xfrm>
            <a:off x="457200" y="853640"/>
            <a:ext cx="8235950" cy="3913622"/>
          </a:xfrm>
        </p:spPr>
        <p:txBody>
          <a:bodyPr/>
          <a:lstStyle>
            <a:lvl1pPr>
              <a:defRPr b="0"/>
            </a:lvl1pPr>
            <a:lvl4pPr>
              <a:defRPr/>
            </a:lvl4pPr>
            <a:lvl5pPr>
              <a:defRPr/>
            </a:lvl5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pl-PL" dirty="0"/>
          </a:p>
        </p:txBody>
      </p:sp>
      <p:sp>
        <p:nvSpPr>
          <p:cNvPr id="6" name="Symbol zastępczy numeru slajdu 5"/>
          <p:cNvSpPr>
            <a:spLocks noGrp="1"/>
          </p:cNvSpPr>
          <p:nvPr>
            <p:ph type="sldNum" sz="quarter" idx="28"/>
          </p:nvPr>
        </p:nvSpPr>
        <p:spPr>
          <a:xfrm>
            <a:off x="457200" y="4767263"/>
            <a:ext cx="412750" cy="273050"/>
          </a:xfrm>
          <a:noFill/>
        </p:spPr>
        <p:txBody>
          <a:bodyPr/>
          <a:lstStyle>
            <a:lvl1pPr>
              <a:defRPr>
                <a:solidFill>
                  <a:schemeClr val="accent1"/>
                </a:solidFill>
              </a:defRPr>
            </a:lvl1pPr>
          </a:lstStyle>
          <a:p>
            <a:fld id="{EA0D4AAE-8716-4798-84CC-8B9712ED07C3}" type="slidenum">
              <a:rPr lang="pl-PL" altLang="pl-PL">
                <a:solidFill>
                  <a:srgbClr val="26437E"/>
                </a:solidFill>
              </a:rPr>
              <a:pPr/>
              <a:t>‹#›</a:t>
            </a:fld>
            <a:endParaRPr lang="pl-PL" altLang="pl-PL">
              <a:solidFill>
                <a:srgbClr val="26437E"/>
              </a:solidFill>
            </a:endParaRPr>
          </a:p>
        </p:txBody>
      </p:sp>
    </p:spTree>
    <p:extLst>
      <p:ext uri="{BB962C8B-B14F-4D97-AF65-F5344CB8AC3E}">
        <p14:creationId xmlns:p14="http://schemas.microsoft.com/office/powerpoint/2010/main" val="178518126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ymbol zastępczy tytułu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pl-PL" altLang="pl-PL"/>
              <a:t>INSERT TITLE</a:t>
            </a:r>
          </a:p>
        </p:txBody>
      </p:sp>
      <p:sp>
        <p:nvSpPr>
          <p:cNvPr id="1027" name="Symbol zastępczy tekstu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l-PL" altLang="pl-PL"/>
              <a:t>Click to edit</a:t>
            </a:r>
          </a:p>
          <a:p>
            <a:pPr lvl="1"/>
            <a:r>
              <a:rPr lang="pl-PL" altLang="pl-PL"/>
              <a:t>Second level</a:t>
            </a:r>
          </a:p>
          <a:p>
            <a:pPr lvl="2"/>
            <a:r>
              <a:rPr lang="pl-PL" altLang="pl-PL"/>
              <a:t>Third level</a:t>
            </a:r>
          </a:p>
          <a:p>
            <a:pPr lvl="3"/>
            <a:r>
              <a:rPr lang="pl-PL" altLang="pl-PL"/>
              <a:t>Fourth level</a:t>
            </a:r>
          </a:p>
          <a:p>
            <a:pPr lvl="4"/>
            <a:r>
              <a:rPr lang="pl-PL" altLang="pl-PL"/>
              <a:t>Fifth level</a:t>
            </a:r>
          </a:p>
        </p:txBody>
      </p:sp>
      <p:sp>
        <p:nvSpPr>
          <p:cNvPr id="7" name="Symbol zastępczy stopki 4"/>
          <p:cNvSpPr>
            <a:spLocks noGrp="1"/>
          </p:cNvSpPr>
          <p:nvPr>
            <p:ph type="ftr" sz="quarter" idx="3"/>
          </p:nvPr>
        </p:nvSpPr>
        <p:spPr>
          <a:xfrm>
            <a:off x="1676400" y="4767263"/>
            <a:ext cx="5118100" cy="274637"/>
          </a:xfrm>
          <a:prstGeom prst="rect">
            <a:avLst/>
          </a:prstGeom>
        </p:spPr>
        <p:txBody>
          <a:bodyPr/>
          <a:lstStyle>
            <a:lvl1pPr algn="l" eaLnBrk="1" fontAlgn="auto" hangingPunct="1">
              <a:spcBef>
                <a:spcPts val="0"/>
              </a:spcBef>
              <a:spcAft>
                <a:spcPts val="0"/>
              </a:spcAft>
              <a:defRPr sz="1050">
                <a:latin typeface="+mn-lt"/>
              </a:defRPr>
            </a:lvl1pPr>
          </a:lstStyle>
          <a:p>
            <a:pPr>
              <a:defRPr/>
            </a:pPr>
            <a:r>
              <a:rPr lang="pl-PL">
                <a:solidFill>
                  <a:srgbClr val="26437E"/>
                </a:solidFill>
              </a:rPr>
              <a:t>Footer</a:t>
            </a:r>
          </a:p>
        </p:txBody>
      </p:sp>
      <p:sp>
        <p:nvSpPr>
          <p:cNvPr id="9" name="Symbol zastępczy numeru slajdu 5"/>
          <p:cNvSpPr>
            <a:spLocks noGrp="1"/>
          </p:cNvSpPr>
          <p:nvPr>
            <p:ph type="sldNum" sz="quarter" idx="4"/>
          </p:nvPr>
        </p:nvSpPr>
        <p:spPr>
          <a:xfrm>
            <a:off x="8274050" y="4822825"/>
            <a:ext cx="412750" cy="196850"/>
          </a:xfrm>
          <a:prstGeom prst="rect">
            <a:avLst/>
          </a:prstGeom>
          <a:solidFill>
            <a:schemeClr val="accent3"/>
          </a:solidFill>
        </p:spPr>
        <p:txBody>
          <a:bodyPr vert="horz" wrap="square" lIns="91440" tIns="45720" rIns="91440" bIns="45720" numCol="1" anchor="ctr" anchorCtr="0" compatLnSpc="1">
            <a:prstTxWarp prst="textNoShape">
              <a:avLst/>
            </a:prstTxWarp>
          </a:bodyPr>
          <a:lstStyle>
            <a:lvl1pPr algn="ctr" eaLnBrk="1" hangingPunct="1">
              <a:defRPr sz="1000">
                <a:solidFill>
                  <a:srgbClr val="FFFFFF"/>
                </a:solidFill>
              </a:defRPr>
            </a:lvl1pPr>
          </a:lstStyle>
          <a:p>
            <a:pPr fontAlgn="base">
              <a:spcBef>
                <a:spcPct val="0"/>
              </a:spcBef>
              <a:spcAft>
                <a:spcPct val="0"/>
              </a:spcAft>
            </a:pPr>
            <a:fld id="{37B0E7E1-F076-4472-819B-5726747B0BBB}" type="slidenum">
              <a:rPr lang="pl-PL" altLang="pl-PL" smtClean="0"/>
              <a:pPr fontAlgn="base">
                <a:spcBef>
                  <a:spcPct val="0"/>
                </a:spcBef>
                <a:spcAft>
                  <a:spcPct val="0"/>
                </a:spcAft>
              </a:pPr>
              <a:t>‹#›</a:t>
            </a:fld>
            <a:endParaRPr lang="pl-PL" altLang="pl-PL"/>
          </a:p>
        </p:txBody>
      </p:sp>
    </p:spTree>
    <p:extLst>
      <p:ext uri="{BB962C8B-B14F-4D97-AF65-F5344CB8AC3E}">
        <p14:creationId xmlns:p14="http://schemas.microsoft.com/office/powerpoint/2010/main" val="2278083978"/>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Lst>
  <p:txStyles>
    <p:titleStyle>
      <a:lvl1pPr algn="ctr" defTabSz="457200" rtl="0" eaLnBrk="0" fontAlgn="base" hangingPunct="0">
        <a:spcBef>
          <a:spcPct val="0"/>
        </a:spcBef>
        <a:spcAft>
          <a:spcPct val="0"/>
        </a:spcAft>
        <a:defRPr lang="pl-PL" sz="2000" b="1" kern="1200" dirty="0">
          <a:solidFill>
            <a:schemeClr val="tx1"/>
          </a:solidFill>
          <a:latin typeface="+mj-lt"/>
          <a:ea typeface="+mj-ea"/>
          <a:cs typeface="+mj-cs"/>
        </a:defRPr>
      </a:lvl1pPr>
      <a:lvl2pPr algn="ctr" defTabSz="457200" rtl="0" eaLnBrk="0" fontAlgn="base" hangingPunct="0">
        <a:spcBef>
          <a:spcPct val="0"/>
        </a:spcBef>
        <a:spcAft>
          <a:spcPct val="0"/>
        </a:spcAft>
        <a:defRPr sz="2000" b="1">
          <a:solidFill>
            <a:schemeClr val="tx1"/>
          </a:solidFill>
          <a:latin typeface="Arial" panose="020B0604020202020204" pitchFamily="34" charset="0"/>
        </a:defRPr>
      </a:lvl2pPr>
      <a:lvl3pPr algn="ctr" defTabSz="457200" rtl="0" eaLnBrk="0" fontAlgn="base" hangingPunct="0">
        <a:spcBef>
          <a:spcPct val="0"/>
        </a:spcBef>
        <a:spcAft>
          <a:spcPct val="0"/>
        </a:spcAft>
        <a:defRPr sz="2000" b="1">
          <a:solidFill>
            <a:schemeClr val="tx1"/>
          </a:solidFill>
          <a:latin typeface="Arial" panose="020B0604020202020204" pitchFamily="34" charset="0"/>
        </a:defRPr>
      </a:lvl3pPr>
      <a:lvl4pPr algn="ctr" defTabSz="457200" rtl="0" eaLnBrk="0" fontAlgn="base" hangingPunct="0">
        <a:spcBef>
          <a:spcPct val="0"/>
        </a:spcBef>
        <a:spcAft>
          <a:spcPct val="0"/>
        </a:spcAft>
        <a:defRPr sz="2000" b="1">
          <a:solidFill>
            <a:schemeClr val="tx1"/>
          </a:solidFill>
          <a:latin typeface="Arial" panose="020B0604020202020204" pitchFamily="34" charset="0"/>
        </a:defRPr>
      </a:lvl4pPr>
      <a:lvl5pPr algn="ctr" defTabSz="457200" rtl="0" eaLnBrk="0" fontAlgn="base" hangingPunct="0">
        <a:spcBef>
          <a:spcPct val="0"/>
        </a:spcBef>
        <a:spcAft>
          <a:spcPct val="0"/>
        </a:spcAft>
        <a:defRPr sz="2000" b="1">
          <a:solidFill>
            <a:schemeClr val="tx1"/>
          </a:solidFill>
          <a:latin typeface="Arial" panose="020B0604020202020204" pitchFamily="34" charset="0"/>
        </a:defRPr>
      </a:lvl5pPr>
      <a:lvl6pPr marL="457200" algn="ctr" defTabSz="457200" rtl="0" fontAlgn="base">
        <a:spcBef>
          <a:spcPct val="0"/>
        </a:spcBef>
        <a:spcAft>
          <a:spcPct val="0"/>
        </a:spcAft>
        <a:defRPr sz="2000" b="1">
          <a:solidFill>
            <a:schemeClr val="tx1"/>
          </a:solidFill>
          <a:latin typeface="Arial" panose="020B0604020202020204" pitchFamily="34" charset="0"/>
        </a:defRPr>
      </a:lvl6pPr>
      <a:lvl7pPr marL="914400" algn="ctr" defTabSz="457200" rtl="0" fontAlgn="base">
        <a:spcBef>
          <a:spcPct val="0"/>
        </a:spcBef>
        <a:spcAft>
          <a:spcPct val="0"/>
        </a:spcAft>
        <a:defRPr sz="2000" b="1">
          <a:solidFill>
            <a:schemeClr val="tx1"/>
          </a:solidFill>
          <a:latin typeface="Arial" panose="020B0604020202020204" pitchFamily="34" charset="0"/>
        </a:defRPr>
      </a:lvl7pPr>
      <a:lvl8pPr marL="1371600" algn="ctr" defTabSz="457200" rtl="0" fontAlgn="base">
        <a:spcBef>
          <a:spcPct val="0"/>
        </a:spcBef>
        <a:spcAft>
          <a:spcPct val="0"/>
        </a:spcAft>
        <a:defRPr sz="2000" b="1">
          <a:solidFill>
            <a:schemeClr val="tx1"/>
          </a:solidFill>
          <a:latin typeface="Arial" panose="020B0604020202020204" pitchFamily="34" charset="0"/>
        </a:defRPr>
      </a:lvl8pPr>
      <a:lvl9pPr marL="1828800" algn="ctr" defTabSz="457200" rtl="0" fontAlgn="base">
        <a:spcBef>
          <a:spcPct val="0"/>
        </a:spcBef>
        <a:spcAft>
          <a:spcPct val="0"/>
        </a:spcAft>
        <a:defRPr sz="2000" b="1">
          <a:solidFill>
            <a:schemeClr val="tx1"/>
          </a:solidFill>
          <a:latin typeface="Arial" panose="020B0604020202020204" pitchFamily="34" charset="0"/>
        </a:defRPr>
      </a:lvl9pPr>
    </p:titleStyle>
    <p:bodyStyle>
      <a:lvl1pPr marL="342900" indent="-342900" algn="l" defTabSz="457200" rtl="0" eaLnBrk="0" fontAlgn="base" hangingPunct="0">
        <a:spcBef>
          <a:spcPct val="20000"/>
        </a:spcBef>
        <a:spcAft>
          <a:spcPct val="0"/>
        </a:spcAft>
        <a:buFont typeface="Wingdings" panose="05000000000000000000" pitchFamily="2" charset="2"/>
        <a:buChar char="§"/>
        <a:defRPr lang="pl-PL" b="1" kern="1200">
          <a:solidFill>
            <a:schemeClr val="accent1"/>
          </a:solidFill>
          <a:latin typeface="+mn-lt"/>
          <a:ea typeface="+mn-ea"/>
          <a:cs typeface="+mn-cs"/>
        </a:defRPr>
      </a:lvl1pPr>
      <a:lvl2pPr marL="742950" indent="-285750" algn="l" defTabSz="457200" rtl="0" eaLnBrk="0" fontAlgn="base" hangingPunct="0">
        <a:spcBef>
          <a:spcPct val="20000"/>
        </a:spcBef>
        <a:spcAft>
          <a:spcPct val="0"/>
        </a:spcAft>
        <a:buFont typeface="Wingdings" panose="05000000000000000000" pitchFamily="2" charset="2"/>
        <a:buChar char="§"/>
        <a:defRPr lang="pl-PL" sz="16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Wingdings" panose="05000000000000000000" pitchFamily="2" charset="2"/>
        <a:buChar char="§"/>
        <a:defRPr lang="pl-PL" sz="1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Wingdings" panose="05000000000000000000" pitchFamily="2" charset="2"/>
        <a:buChar char="§"/>
        <a:defRPr lang="pl-PL"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pl-P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0.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ersende-gollier.com/8-formes-dintelligences-celle-de-enfant/" TargetMode="External"/><Relationship Id="rId2" Type="http://schemas.openxmlformats.org/officeDocument/2006/relationships/image" Target="../media/image29.jpg"/><Relationship Id="rId1" Type="http://schemas.openxmlformats.org/officeDocument/2006/relationships/slideLayout" Target="../slideLayouts/slideLayout61.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3" Type="http://schemas.openxmlformats.org/officeDocument/2006/relationships/hyperlink" Target="https://pixabay.com/es/illustrations/h%C3%A9lice-gen%C3%A9tica-biolog%C3%ADa-3298831/" TargetMode="External"/><Relationship Id="rId2" Type="http://schemas.openxmlformats.org/officeDocument/2006/relationships/image" Target="../media/image83.png"/><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hyperlink" Target="https://www.new-educ.com/multiple-intelligences" TargetMode="External"/><Relationship Id="rId2" Type="http://schemas.openxmlformats.org/officeDocument/2006/relationships/image" Target="../media/image30.jpg"/><Relationship Id="rId1" Type="http://schemas.openxmlformats.org/officeDocument/2006/relationships/slideLayout" Target="../slideLayouts/slideLayout6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wallpaperflare.com/human-brain-in-a-jar-clipart-glass-brown-blue-black-bank-wallpaper-shtx/download/1920x1080" TargetMode="External"/><Relationship Id="rId2" Type="http://schemas.openxmlformats.org/officeDocument/2006/relationships/image" Target="../media/image31.jpg"/><Relationship Id="rId1" Type="http://schemas.openxmlformats.org/officeDocument/2006/relationships/slideLayout" Target="../slideLayouts/slideLayout6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hyperlink" Target="https://www.nlp-techniques.org/nlp-training-online/" TargetMode="External"/><Relationship Id="rId2" Type="http://schemas.openxmlformats.org/officeDocument/2006/relationships/image" Target="../media/image96.jpg"/><Relationship Id="rId1" Type="http://schemas.openxmlformats.org/officeDocument/2006/relationships/slideLayout" Target="../slideLayouts/slideLayout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customXml" Target="../ink/ink2.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8.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hyperlink" Target="https://sparkthemagazine.com/pms/" TargetMode="External"/><Relationship Id="rId2" Type="http://schemas.openxmlformats.org/officeDocument/2006/relationships/image" Target="../media/image32.jp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versity.org/wiki/Python_Concepts" TargetMode="External"/><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pngimg.com/download/38138" TargetMode="External"/><Relationship Id="rId2" Type="http://schemas.openxmlformats.org/officeDocument/2006/relationships/image" Target="../media/image19.png"/><Relationship Id="rId1" Type="http://schemas.openxmlformats.org/officeDocument/2006/relationships/slideLayout" Target="../slideLayouts/slideLayout53.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1.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3.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hyperlink" Target="https://sco.wikipedia.org/wiki/Facebook" TargetMode="External"/><Relationship Id="rId18" Type="http://schemas.openxmlformats.org/officeDocument/2006/relationships/image" Target="../media/image27.png"/><Relationship Id="rId3" Type="http://schemas.openxmlformats.org/officeDocument/2006/relationships/hyperlink" Target="https://en.wikiversity.org/wiki/Python_Concepts" TargetMode="External"/><Relationship Id="rId21" Type="http://schemas.openxmlformats.org/officeDocument/2006/relationships/hyperlink" Target="https://www.goodfreephotos.com/vector-images/database-symbol-vector-clipart.png.php" TargetMode="External"/><Relationship Id="rId7" Type="http://schemas.openxmlformats.org/officeDocument/2006/relationships/hyperlink" Target="https://commons.wikimedia.org/wiki/File:Oxygen480-categories-applications-internet.svg" TargetMode="External"/><Relationship Id="rId12" Type="http://schemas.openxmlformats.org/officeDocument/2006/relationships/image" Target="../media/image24.png"/><Relationship Id="rId17" Type="http://schemas.openxmlformats.org/officeDocument/2006/relationships/hyperlink" Target="https://en.wikipedia.org/wiki/Google_logo" TargetMode="External"/><Relationship Id="rId2" Type="http://schemas.openxmlformats.org/officeDocument/2006/relationships/image" Target="../media/image17.png"/><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55.xml"/><Relationship Id="rId6" Type="http://schemas.openxmlformats.org/officeDocument/2006/relationships/image" Target="../media/image21.png"/><Relationship Id="rId11" Type="http://schemas.openxmlformats.org/officeDocument/2006/relationships/hyperlink" Target="https://en.wikipedia.org/wiki/Rocket_Science_Games" TargetMode="External"/><Relationship Id="rId5" Type="http://schemas.openxmlformats.org/officeDocument/2006/relationships/hyperlink" Target="https://hackclarify.blogspot.com/2012/04/uninstall-programs-using-cmd-in-windows.html" TargetMode="External"/><Relationship Id="rId15" Type="http://schemas.openxmlformats.org/officeDocument/2006/relationships/hyperlink" Target="https://www.maxpixel.net/Music-Network-Online-Streaming-Spotify-Internet-1759471" TargetMode="External"/><Relationship Id="rId10" Type="http://schemas.openxmlformats.org/officeDocument/2006/relationships/image" Target="../media/image23.jpg"/><Relationship Id="rId19" Type="http://schemas.openxmlformats.org/officeDocument/2006/relationships/hyperlink" Target="http://whatchareading.com/havent-forgotten-k-jessica-jones/" TargetMode="External"/><Relationship Id="rId4" Type="http://schemas.openxmlformats.org/officeDocument/2006/relationships/image" Target="../media/image20.jpg"/><Relationship Id="rId9" Type="http://schemas.openxmlformats.org/officeDocument/2006/relationships/hyperlink" Target="https://ai.stackexchange.com/questions/9305/what-problems-in-ai-are-not-machine-learning" TargetMode="External"/><Relationship Id="rId14" Type="http://schemas.openxmlformats.org/officeDocument/2006/relationships/image" Target="../media/image25.jpg"/></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4274" name="Tytuł 7"/>
          <p:cNvSpPr>
            <a:spLocks noGrp="1"/>
          </p:cNvSpPr>
          <p:nvPr>
            <p:ph type="ctrTitle"/>
          </p:nvPr>
        </p:nvSpPr>
        <p:spPr>
          <a:xfrm>
            <a:off x="457200" y="2535238"/>
            <a:ext cx="8229600" cy="1027112"/>
          </a:xfrm>
        </p:spPr>
        <p:txBody>
          <a:bodyPr/>
          <a:lstStyle/>
          <a:p>
            <a:pPr eaLnBrk="1" hangingPunct="1"/>
            <a:r>
              <a:rPr altLang="pl-PL"/>
              <a:t>CENTRUM SZKOLENIOWE COMARCH</a:t>
            </a:r>
          </a:p>
        </p:txBody>
      </p:sp>
      <p:sp>
        <p:nvSpPr>
          <p:cNvPr id="54275" name="Podtytuł 8"/>
          <p:cNvSpPr>
            <a:spLocks noGrp="1"/>
          </p:cNvSpPr>
          <p:nvPr>
            <p:ph type="subTitle" idx="1"/>
          </p:nvPr>
        </p:nvSpPr>
        <p:spPr>
          <a:xfrm>
            <a:off x="457200" y="3562350"/>
            <a:ext cx="8229600" cy="549275"/>
          </a:xfrm>
        </p:spPr>
        <p:txBody>
          <a:bodyPr/>
          <a:lstStyle/>
          <a:p>
            <a:pPr eaLnBrk="1" hangingPunct="1"/>
            <a:r>
              <a:rPr lang="pl-PL" altLang="pl-PL" dirty="0"/>
              <a:t>Szkolenie: Big Data i Data Science - Zastosowanie algorytmów sztucznej inteligencji</a:t>
            </a:r>
            <a:endParaRPr lang="en-GB" altLang="pl-PL" dirty="0"/>
          </a:p>
        </p:txBody>
      </p:sp>
      <p:sp>
        <p:nvSpPr>
          <p:cNvPr id="54277" name="Symbol zastępczy tekstu 10"/>
          <p:cNvSpPr>
            <a:spLocks noGrp="1"/>
          </p:cNvSpPr>
          <p:nvPr>
            <p:ph type="body" sz="quarter" idx="11"/>
          </p:nvPr>
        </p:nvSpPr>
        <p:spPr>
          <a:xfrm>
            <a:off x="457200" y="4406900"/>
            <a:ext cx="4000500" cy="279400"/>
          </a:xfrm>
        </p:spPr>
        <p:txBody>
          <a:bodyPr/>
          <a:lstStyle/>
          <a:p>
            <a:r>
              <a:rPr lang="pl-PL" altLang="pl-PL" dirty="0"/>
              <a:t>Trener: Marcin Albiniak</a:t>
            </a:r>
            <a:endParaRPr lang="en-GB" altLang="pl-PL" dirty="0"/>
          </a:p>
        </p:txBody>
      </p:sp>
      <p:pic>
        <p:nvPicPr>
          <p:cNvPr id="54278" name="Obraz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
            <a:ext cx="1798638"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93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91D9CC8-310C-36F1-CF75-8A2BF6C5F009}"/>
              </a:ext>
            </a:extLst>
          </p:cNvPr>
          <p:cNvSpPr>
            <a:spLocks noGrp="1"/>
          </p:cNvSpPr>
          <p:nvPr>
            <p:ph type="title"/>
          </p:nvPr>
        </p:nvSpPr>
        <p:spPr/>
        <p:txBody>
          <a:bodyPr/>
          <a:lstStyle/>
          <a:p>
            <a:r>
              <a:rPr lang="pl-PL" dirty="0"/>
              <a:t>ANI i AGI</a:t>
            </a:r>
          </a:p>
        </p:txBody>
      </p:sp>
      <p:sp>
        <p:nvSpPr>
          <p:cNvPr id="5" name="pole tekstowe 4">
            <a:extLst>
              <a:ext uri="{FF2B5EF4-FFF2-40B4-BE49-F238E27FC236}">
                <a16:creationId xmlns:a16="http://schemas.microsoft.com/office/drawing/2014/main" id="{BE6E5BAF-3C69-D9FB-85C8-D7C0DCABA201}"/>
              </a:ext>
            </a:extLst>
          </p:cNvPr>
          <p:cNvSpPr txBox="1"/>
          <p:nvPr/>
        </p:nvSpPr>
        <p:spPr>
          <a:xfrm>
            <a:off x="575556" y="1545636"/>
            <a:ext cx="8154906" cy="2585323"/>
          </a:xfrm>
          <a:prstGeom prst="rect">
            <a:avLst/>
          </a:prstGeom>
          <a:noFill/>
        </p:spPr>
        <p:txBody>
          <a:bodyPr wrap="square">
            <a:spAutoFit/>
          </a:bodyPr>
          <a:lstStyle/>
          <a:p>
            <a:r>
              <a:rPr lang="pl-PL" sz="1350" dirty="0">
                <a:solidFill>
                  <a:schemeClr val="bg1"/>
                </a:solidFill>
              </a:rPr>
              <a:t>Wąska sztuczna inteligencja (ANI - </a:t>
            </a:r>
            <a:r>
              <a:rPr lang="pl-PL" sz="1350" dirty="0" err="1">
                <a:solidFill>
                  <a:schemeClr val="bg1"/>
                </a:solidFill>
              </a:rPr>
              <a:t>Artificial</a:t>
            </a:r>
            <a:r>
              <a:rPr lang="pl-PL" sz="1350" dirty="0">
                <a:solidFill>
                  <a:schemeClr val="bg1"/>
                </a:solidFill>
              </a:rPr>
              <a:t> </a:t>
            </a:r>
            <a:r>
              <a:rPr lang="pl-PL" sz="1350" dirty="0" err="1">
                <a:solidFill>
                  <a:schemeClr val="bg1"/>
                </a:solidFill>
              </a:rPr>
              <a:t>Narrow</a:t>
            </a:r>
            <a:r>
              <a:rPr lang="pl-PL" sz="1350" dirty="0">
                <a:solidFill>
                  <a:schemeClr val="bg1"/>
                </a:solidFill>
              </a:rPr>
              <a:t> </a:t>
            </a:r>
            <a:r>
              <a:rPr lang="pl-PL" sz="1350" dirty="0" err="1">
                <a:solidFill>
                  <a:schemeClr val="bg1"/>
                </a:solidFill>
              </a:rPr>
              <a:t>Intelligence</a:t>
            </a:r>
            <a:r>
              <a:rPr lang="pl-PL" sz="1350" dirty="0">
                <a:solidFill>
                  <a:schemeClr val="bg1"/>
                </a:solidFill>
              </a:rPr>
              <a:t>): ANI to systemy AI zaprojektowane do wykonywania jednego lub kilku konkretnych zadań. Są skuteczne w rozwiązywaniu wybranych problemów, jak na przykład rozpoznawanie mowy, analiza obrazów, czy granie w szachy, ale nie potrafią wykraczać poza swoje zdefiniowane umiejętności. Przykłady ANI to asystenci głosowi, programy rekomendujące w serwisach </a:t>
            </a:r>
            <a:r>
              <a:rPr lang="pl-PL" sz="1350" dirty="0" err="1">
                <a:solidFill>
                  <a:schemeClr val="bg1"/>
                </a:solidFill>
              </a:rPr>
              <a:t>streamingowych</a:t>
            </a:r>
            <a:r>
              <a:rPr lang="pl-PL" sz="1350" dirty="0">
                <a:solidFill>
                  <a:schemeClr val="bg1"/>
                </a:solidFill>
              </a:rPr>
              <a:t> oraz autonomiczne pojazdy, które działają w określonych warunkach.</a:t>
            </a:r>
          </a:p>
          <a:p>
            <a:endParaRPr lang="pl-PL" sz="1350" dirty="0">
              <a:solidFill>
                <a:schemeClr val="bg1"/>
              </a:solidFill>
            </a:endParaRPr>
          </a:p>
          <a:p>
            <a:r>
              <a:rPr lang="pl-PL" sz="1350" dirty="0">
                <a:solidFill>
                  <a:schemeClr val="bg1"/>
                </a:solidFill>
              </a:rPr>
              <a:t>Ogólna sztuczna inteligencja (AGI - </a:t>
            </a:r>
            <a:r>
              <a:rPr lang="pl-PL" sz="1350" dirty="0" err="1">
                <a:solidFill>
                  <a:schemeClr val="bg1"/>
                </a:solidFill>
              </a:rPr>
              <a:t>Artificial</a:t>
            </a:r>
            <a:r>
              <a:rPr lang="pl-PL" sz="1350" dirty="0">
                <a:solidFill>
                  <a:schemeClr val="bg1"/>
                </a:solidFill>
              </a:rPr>
              <a:t> General </a:t>
            </a:r>
            <a:r>
              <a:rPr lang="pl-PL" sz="1350" dirty="0" err="1">
                <a:solidFill>
                  <a:schemeClr val="bg1"/>
                </a:solidFill>
              </a:rPr>
              <a:t>Intelligence</a:t>
            </a:r>
            <a:r>
              <a:rPr lang="pl-PL" sz="1350" dirty="0">
                <a:solidFill>
                  <a:schemeClr val="bg1"/>
                </a:solidFill>
              </a:rPr>
              <a:t>): AGI to hipotetyczna forma AI, która dorównuje ludzkim zdolnościom intelektualnym. Systemy AGI mogłyby rozumować, uczyć się i rozwiązywać problemy w wielu dziedzinach, a nawet myśleć kreatywnie i podejmować decyzje w nieznanych wcześniej sytuacjach. Takie AI nie istnieje jeszcze, ale jest tematem intensywnych badań i spekulacji dotyczących przyszłości technologii.</a:t>
            </a:r>
          </a:p>
        </p:txBody>
      </p:sp>
      <p:sp>
        <p:nvSpPr>
          <p:cNvPr id="3" name="pole tekstowe 2">
            <a:extLst>
              <a:ext uri="{FF2B5EF4-FFF2-40B4-BE49-F238E27FC236}">
                <a16:creationId xmlns:a16="http://schemas.microsoft.com/office/drawing/2014/main" id="{E45D4132-F3C9-461C-5EBD-26F2CFF11768}"/>
              </a:ext>
            </a:extLst>
          </p:cNvPr>
          <p:cNvSpPr txBox="1"/>
          <p:nvPr/>
        </p:nvSpPr>
        <p:spPr>
          <a:xfrm>
            <a:off x="683568" y="4407954"/>
            <a:ext cx="4212468" cy="270030"/>
          </a:xfrm>
          <a:prstGeom prst="rect">
            <a:avLst/>
          </a:prstGeom>
        </p:spPr>
        <p:txBody>
          <a:bodyPr vert="horz" wrap="square" lIns="0" tIns="34290" rIns="0" bIns="34290" rtlCol="0">
            <a:normAutofit lnSpcReduction="10000"/>
          </a:bodyPr>
          <a:lstStyle/>
          <a:p>
            <a:r>
              <a:rPr lang="pl-PL" sz="1350" dirty="0">
                <a:solidFill>
                  <a:schemeClr val="bg1"/>
                </a:solidFill>
              </a:rPr>
              <a:t>SAI -  Super </a:t>
            </a:r>
            <a:r>
              <a:rPr lang="pl-PL" sz="1350" dirty="0" err="1">
                <a:solidFill>
                  <a:schemeClr val="bg1"/>
                </a:solidFill>
              </a:rPr>
              <a:t>Artificial</a:t>
            </a:r>
            <a:r>
              <a:rPr lang="pl-PL" sz="1350" dirty="0">
                <a:solidFill>
                  <a:schemeClr val="bg1"/>
                </a:solidFill>
              </a:rPr>
              <a:t> </a:t>
            </a:r>
            <a:r>
              <a:rPr lang="pl-PL" sz="1350" dirty="0" err="1">
                <a:solidFill>
                  <a:schemeClr val="bg1"/>
                </a:solidFill>
              </a:rPr>
              <a:t>Intelligence</a:t>
            </a:r>
            <a:endParaRPr lang="pl-PL" sz="1350" dirty="0">
              <a:solidFill>
                <a:schemeClr val="bg1"/>
              </a:solidFill>
            </a:endParaRPr>
          </a:p>
        </p:txBody>
      </p:sp>
    </p:spTree>
    <p:extLst>
      <p:ext uri="{BB962C8B-B14F-4D97-AF65-F5344CB8AC3E}">
        <p14:creationId xmlns:p14="http://schemas.microsoft.com/office/powerpoint/2010/main" val="4176238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92C7AA1-2C71-47F2-A0A9-83D4C827E37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360B555-84BE-4957-A8FC-6AD5608EFA00}"/>
              </a:ext>
            </a:extLst>
          </p:cNvPr>
          <p:cNvSpPr>
            <a:spLocks noGrp="1"/>
          </p:cNvSpPr>
          <p:nvPr>
            <p:ph type="body" sz="quarter" idx="27"/>
          </p:nvPr>
        </p:nvSpPr>
        <p:spPr>
          <a:xfrm>
            <a:off x="457200" y="853640"/>
            <a:ext cx="8235950" cy="692865"/>
          </a:xfrm>
        </p:spPr>
        <p:txBody>
          <a:bodyPr/>
          <a:lstStyle/>
          <a:p>
            <a:pPr marL="0" indent="0">
              <a:buNone/>
            </a:pPr>
            <a:r>
              <a:rPr lang="pl-PL" dirty="0"/>
              <a:t>CNN złożona jest z dwóch kluczowych warstw. Pierwszą z nich jest warstwa </a:t>
            </a:r>
            <a:r>
              <a:rPr lang="pl-PL" dirty="0" err="1"/>
              <a:t>konwolucyjna</a:t>
            </a:r>
            <a:r>
              <a:rPr lang="pl-PL" dirty="0"/>
              <a:t>.</a:t>
            </a:r>
          </a:p>
        </p:txBody>
      </p:sp>
      <p:pic>
        <p:nvPicPr>
          <p:cNvPr id="5" name="Obraz 4">
            <a:extLst>
              <a:ext uri="{FF2B5EF4-FFF2-40B4-BE49-F238E27FC236}">
                <a16:creationId xmlns:a16="http://schemas.microsoft.com/office/drawing/2014/main" id="{C99F5AF9-BFF5-4122-A0D2-313677556FFC}"/>
              </a:ext>
            </a:extLst>
          </p:cNvPr>
          <p:cNvPicPr>
            <a:picLocks noChangeAspect="1"/>
          </p:cNvPicPr>
          <p:nvPr/>
        </p:nvPicPr>
        <p:blipFill>
          <a:blip r:embed="rId2"/>
          <a:stretch>
            <a:fillRect/>
          </a:stretch>
        </p:blipFill>
        <p:spPr>
          <a:xfrm>
            <a:off x="1519516" y="1710734"/>
            <a:ext cx="5446059" cy="3060685"/>
          </a:xfrm>
          <a:prstGeom prst="rect">
            <a:avLst/>
          </a:prstGeom>
        </p:spPr>
      </p:pic>
    </p:spTree>
    <p:extLst>
      <p:ext uri="{BB962C8B-B14F-4D97-AF65-F5344CB8AC3E}">
        <p14:creationId xmlns:p14="http://schemas.microsoft.com/office/powerpoint/2010/main" val="12029273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521C16-AA7C-4952-A9EE-9B377D748F1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BDF9A42D-9DBF-458C-8E0C-CC15A26037BC}"/>
              </a:ext>
            </a:extLst>
          </p:cNvPr>
          <p:cNvSpPr>
            <a:spLocks noGrp="1"/>
          </p:cNvSpPr>
          <p:nvPr>
            <p:ph type="body" sz="quarter" idx="27"/>
          </p:nvPr>
        </p:nvSpPr>
        <p:spPr/>
        <p:txBody>
          <a:bodyPr/>
          <a:lstStyle/>
          <a:p>
            <a:pPr marL="0" indent="0">
              <a:buNone/>
            </a:pPr>
            <a:r>
              <a:rPr lang="pl-PL" dirty="0"/>
              <a:t>Animacja przedstawia obraz RGB oraz poruszający się po nim filtr o rozmiarze 3x3x3 i zdefiniowanym kroku. Krok to wartość w pikselach, o którą przesuwa się filtr. Może zostać zastosowany „zero </a:t>
            </a:r>
            <a:r>
              <a:rPr lang="pl-PL" dirty="0" err="1"/>
              <a:t>padding</a:t>
            </a:r>
            <a:r>
              <a:rPr lang="pl-PL" dirty="0"/>
              <a:t>”, czyli wypełnienie zerami (białe kwadraty). Taki zabieg pozwala na zachowanie większej ilości informacji, kosztem wydajności.</a:t>
            </a:r>
          </a:p>
          <a:p>
            <a:pPr marL="0" indent="0">
              <a:buNone/>
            </a:pPr>
            <a:endParaRPr lang="pl-PL" dirty="0"/>
          </a:p>
          <a:p>
            <a:pPr marL="0" indent="0">
              <a:buNone/>
            </a:pPr>
            <a:r>
              <a:rPr lang="pl-PL" dirty="0"/>
              <a:t>Kolejne wartości macierzy wyjściowej obliczane są w następujący sposób:</a:t>
            </a:r>
          </a:p>
          <a:p>
            <a:pPr marL="0" indent="0">
              <a:buNone/>
            </a:pPr>
            <a:endParaRPr lang="pl-PL" dirty="0"/>
          </a:p>
          <a:p>
            <a:r>
              <a:rPr lang="pl-PL" dirty="0"/>
              <a:t>mnożenie wartości w danym fragmencie obrazu przez filtr (po elementach),</a:t>
            </a:r>
          </a:p>
          <a:p>
            <a:r>
              <a:rPr lang="pl-PL" dirty="0"/>
              <a:t>sumowanie obliczonych wartości dla danego kanału,</a:t>
            </a:r>
          </a:p>
          <a:p>
            <a:r>
              <a:rPr lang="pl-PL" dirty="0"/>
              <a:t>sumowanie wartości dla każdego kanału z uwzględnieniem </a:t>
            </a:r>
            <a:r>
              <a:rPr lang="pl-PL" dirty="0" err="1"/>
              <a:t>biasu</a:t>
            </a:r>
            <a:r>
              <a:rPr lang="pl-PL" dirty="0"/>
              <a:t> (w tym przypadku równego 1).</a:t>
            </a:r>
          </a:p>
          <a:p>
            <a:pPr marL="0" indent="0">
              <a:buNone/>
            </a:pPr>
            <a:endParaRPr lang="pl-PL" dirty="0"/>
          </a:p>
        </p:txBody>
      </p:sp>
    </p:spTree>
    <p:extLst>
      <p:ext uri="{BB962C8B-B14F-4D97-AF65-F5344CB8AC3E}">
        <p14:creationId xmlns:p14="http://schemas.microsoft.com/office/powerpoint/2010/main" val="3783844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E3C0A76-EA2A-41DF-8B6F-FA52997444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0DF3BE8-29CA-4F8E-BF54-F64DB6C854E0}"/>
              </a:ext>
            </a:extLst>
          </p:cNvPr>
          <p:cNvSpPr>
            <a:spLocks noGrp="1"/>
          </p:cNvSpPr>
          <p:nvPr>
            <p:ph type="body" sz="quarter" idx="27"/>
          </p:nvPr>
        </p:nvSpPr>
        <p:spPr/>
        <p:txBody>
          <a:bodyPr/>
          <a:lstStyle/>
          <a:p>
            <a:pPr marL="0" indent="0">
              <a:buNone/>
            </a:pPr>
            <a:r>
              <a:rPr lang="pl-PL" dirty="0"/>
              <a:t>Warto zwrócić uwagę, że wartości filtru dla danego kanału mogą się od siebie różnić. Zadaniem warstwy </a:t>
            </a:r>
            <a:r>
              <a:rPr lang="pl-PL" dirty="0" err="1"/>
              <a:t>konwolucyjnej</a:t>
            </a:r>
            <a:r>
              <a:rPr lang="pl-PL" dirty="0"/>
              <a:t>, w przypadku pierwszej warstwy, jest wyodrębnienie cech, takich jak krawędzie, kolory, gradienty. Im więcej warstw, tym bardziej skomplikowane cechy zostaną wyznaczone.</a:t>
            </a:r>
          </a:p>
          <a:p>
            <a:pPr marL="0" indent="0">
              <a:buNone/>
            </a:pPr>
            <a:r>
              <a:rPr lang="pl-PL" dirty="0"/>
              <a:t> </a:t>
            </a:r>
          </a:p>
          <a:p>
            <a:pPr marL="0" indent="0">
              <a:buNone/>
            </a:pPr>
            <a:r>
              <a:rPr lang="pl-PL" dirty="0"/>
              <a:t>Analogicznie do warstw zwykłej sieci, po warstwie </a:t>
            </a:r>
            <a:r>
              <a:rPr lang="pl-PL" dirty="0" err="1"/>
              <a:t>konwolucyjnej</a:t>
            </a:r>
            <a:r>
              <a:rPr lang="pl-PL" dirty="0"/>
              <a:t> występuje warstwa aktywacyjna (najczęściej funkcja </a:t>
            </a:r>
            <a:r>
              <a:rPr lang="pl-PL" dirty="0" err="1"/>
              <a:t>ReLU</a:t>
            </a:r>
            <a:r>
              <a:rPr lang="pl-PL" dirty="0"/>
              <a:t>), wprowadzająca nieliniowość do sieci.</a:t>
            </a:r>
          </a:p>
          <a:p>
            <a:pPr marL="0" indent="0">
              <a:buNone/>
            </a:pPr>
            <a:r>
              <a:rPr lang="pl-PL" dirty="0"/>
              <a:t> </a:t>
            </a:r>
          </a:p>
          <a:p>
            <a:pPr marL="0" indent="0">
              <a:buNone/>
            </a:pPr>
            <a:r>
              <a:rPr lang="pl-PL" dirty="0"/>
              <a:t>Druga warstwa jest nazywana łączącą (</a:t>
            </a:r>
            <a:r>
              <a:rPr lang="pl-PL" dirty="0" err="1"/>
              <a:t>pooling</a:t>
            </a:r>
            <a:r>
              <a:rPr lang="pl-PL" dirty="0"/>
              <a:t> </a:t>
            </a:r>
            <a:r>
              <a:rPr lang="pl-PL" dirty="0" err="1"/>
              <a:t>layer</a:t>
            </a:r>
            <a:r>
              <a:rPr lang="pl-PL" dirty="0"/>
              <a:t>). Jej zadaniem jest zmniejszenie wymiarów cech </a:t>
            </a:r>
            <a:r>
              <a:rPr lang="pl-PL" dirty="0" err="1"/>
              <a:t>konwolucyjnych</a:t>
            </a:r>
            <a:r>
              <a:rPr lang="pl-PL" dirty="0"/>
              <a:t>, wyznaczonych w poprzedniej warstwie, przy zachowaniu kluczowych cech. Odpowiada również za redukcję szumu. Najpopularniejszą metodą jest „max </a:t>
            </a:r>
            <a:r>
              <a:rPr lang="pl-PL" dirty="0" err="1"/>
              <a:t>pooling</a:t>
            </a:r>
            <a:r>
              <a:rPr lang="pl-PL" dirty="0"/>
              <a:t>”.</a:t>
            </a:r>
          </a:p>
        </p:txBody>
      </p:sp>
    </p:spTree>
    <p:extLst>
      <p:ext uri="{BB962C8B-B14F-4D97-AF65-F5344CB8AC3E}">
        <p14:creationId xmlns:p14="http://schemas.microsoft.com/office/powerpoint/2010/main" val="20291393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C2282F-A003-4FF3-B36E-542707EAD525}"/>
              </a:ext>
            </a:extLst>
          </p:cNvPr>
          <p:cNvSpPr>
            <a:spLocks noGrp="1"/>
          </p:cNvSpPr>
          <p:nvPr>
            <p:ph type="body" sz="quarter" idx="25"/>
          </p:nvPr>
        </p:nvSpPr>
        <p:spPr/>
        <p:txBody>
          <a:bodyPr/>
          <a:lstStyle/>
          <a:p>
            <a:endParaRPr lang="pl-PL"/>
          </a:p>
        </p:txBody>
      </p:sp>
      <p:pic>
        <p:nvPicPr>
          <p:cNvPr id="5" name="Obraz 4" descr="Obraz zawierający stół&#10;&#10;Opis wygenerowany automatycznie">
            <a:extLst>
              <a:ext uri="{FF2B5EF4-FFF2-40B4-BE49-F238E27FC236}">
                <a16:creationId xmlns:a16="http://schemas.microsoft.com/office/drawing/2014/main" id="{496F9942-5DAB-42C3-9043-4C820F0E6986}"/>
              </a:ext>
            </a:extLst>
          </p:cNvPr>
          <p:cNvPicPr>
            <a:picLocks noChangeAspect="1"/>
          </p:cNvPicPr>
          <p:nvPr/>
        </p:nvPicPr>
        <p:blipFill>
          <a:blip r:embed="rId2"/>
          <a:stretch>
            <a:fillRect/>
          </a:stretch>
        </p:blipFill>
        <p:spPr>
          <a:xfrm>
            <a:off x="1058366" y="1426060"/>
            <a:ext cx="5715000" cy="2724150"/>
          </a:xfrm>
          <a:prstGeom prst="rect">
            <a:avLst/>
          </a:prstGeom>
        </p:spPr>
      </p:pic>
    </p:spTree>
    <p:extLst>
      <p:ext uri="{BB962C8B-B14F-4D97-AF65-F5344CB8AC3E}">
        <p14:creationId xmlns:p14="http://schemas.microsoft.com/office/powerpoint/2010/main" val="4302087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033BCA-8850-49B6-83B2-9B465C49E21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253568-12D1-498B-99AF-4F651C480D6E}"/>
              </a:ext>
            </a:extLst>
          </p:cNvPr>
          <p:cNvSpPr>
            <a:spLocks noGrp="1"/>
          </p:cNvSpPr>
          <p:nvPr>
            <p:ph type="body" sz="quarter" idx="27"/>
          </p:nvPr>
        </p:nvSpPr>
        <p:spPr/>
        <p:txBody>
          <a:bodyPr/>
          <a:lstStyle/>
          <a:p>
            <a:pPr marL="0" indent="0">
              <a:buNone/>
            </a:pPr>
            <a:r>
              <a:rPr lang="pl-PL" dirty="0"/>
              <a:t>Operacja łączenia przebiega w sposób zbliżony do stosowanego w warstwie </a:t>
            </a:r>
            <a:r>
              <a:rPr lang="pl-PL" dirty="0" err="1"/>
              <a:t>konwolucyjnej</a:t>
            </a:r>
            <a:r>
              <a:rPr lang="pl-PL" dirty="0"/>
              <a:t>. Definiowany jest filtr oraz krok. Kolejne wartości macierzy wyjściowej są maksymalną wartością objętą filtrem.</a:t>
            </a:r>
          </a:p>
          <a:p>
            <a:pPr marL="0" indent="0">
              <a:buNone/>
            </a:pPr>
            <a:r>
              <a:rPr lang="pl-PL" dirty="0"/>
              <a:t> </a:t>
            </a:r>
          </a:p>
          <a:p>
            <a:pPr marL="0" indent="0">
              <a:buNone/>
            </a:pPr>
            <a:endParaRPr lang="pl-PL" dirty="0"/>
          </a:p>
          <a:p>
            <a:pPr marL="0" indent="0">
              <a:buNone/>
            </a:pPr>
            <a:r>
              <a:rPr lang="pl-PL" dirty="0"/>
              <a:t>Wymienione warstwy stanowią razem jedną warstwę sieci </a:t>
            </a:r>
            <a:r>
              <a:rPr lang="pl-PL" dirty="0" err="1"/>
              <a:t>konwolucyjnej</a:t>
            </a:r>
            <a:r>
              <a:rPr lang="pl-PL" dirty="0"/>
              <a:t>. Po zastosowaniu wybranej ilości warstw otrzymana macierz zostaje spłaszczona i stanowi wejście do standardowej sieci neuronowej, stworzonej z w pełni połączonych warstw. Pozwala to na nauczenie algorytmu nieliniowych zależności pomiędzy cechami wyznaczonymi przez warstwy </a:t>
            </a:r>
            <a:r>
              <a:rPr lang="pl-PL" dirty="0" err="1"/>
              <a:t>konwolucyjne</a:t>
            </a:r>
            <a:r>
              <a:rPr lang="pl-PL" dirty="0"/>
              <a:t>.</a:t>
            </a:r>
          </a:p>
          <a:p>
            <a:pPr marL="0" indent="0">
              <a:buNone/>
            </a:pPr>
            <a:r>
              <a:rPr lang="pl-PL" dirty="0"/>
              <a:t> </a:t>
            </a:r>
          </a:p>
          <a:p>
            <a:pPr marL="0" indent="0">
              <a:buNone/>
            </a:pPr>
            <a:endParaRPr lang="pl-PL" dirty="0"/>
          </a:p>
        </p:txBody>
      </p:sp>
    </p:spTree>
    <p:extLst>
      <p:ext uri="{BB962C8B-B14F-4D97-AF65-F5344CB8AC3E}">
        <p14:creationId xmlns:p14="http://schemas.microsoft.com/office/powerpoint/2010/main" val="38499303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6B29263-88DE-4745-A5E7-55255E02C8F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4D1A1771-1D53-4153-ACF0-F0EF42E499B5}"/>
              </a:ext>
            </a:extLst>
          </p:cNvPr>
          <p:cNvSpPr>
            <a:spLocks noGrp="1"/>
          </p:cNvSpPr>
          <p:nvPr>
            <p:ph type="body" sz="quarter" idx="27"/>
          </p:nvPr>
        </p:nvSpPr>
        <p:spPr/>
        <p:txBody>
          <a:bodyPr/>
          <a:lstStyle/>
          <a:p>
            <a:pPr marL="0" indent="0">
              <a:buNone/>
            </a:pPr>
            <a:r>
              <a:rPr lang="pl-PL" dirty="0"/>
              <a:t>Ostatnią warstwą sieci jest warstwa </a:t>
            </a:r>
            <a:r>
              <a:rPr lang="pl-PL" dirty="0" err="1"/>
              <a:t>Soft</a:t>
            </a:r>
            <a:r>
              <a:rPr lang="pl-PL" dirty="0"/>
              <a:t>-Max, pozwalająca na uzyskanie wartości prawdopodobieństw przynależności do poszczególnych klas (na przykład prawdopodobieństwo, że na obrazie znajduje się kot). W trakcie treningu są one porównywane z pożądanym wynikiem klasyfikacji w zastosowanej funkcji kosztu, a następnie poprzez algorytm wstecznej propagacji sieć dostosowuje swoje wagi w celu zminimalizowania błędu.</a:t>
            </a:r>
          </a:p>
          <a:p>
            <a:pPr marL="0" indent="0">
              <a:buNone/>
            </a:pPr>
            <a:endParaRPr lang="pl-PL" dirty="0"/>
          </a:p>
        </p:txBody>
      </p:sp>
    </p:spTree>
    <p:extLst>
      <p:ext uri="{BB962C8B-B14F-4D97-AF65-F5344CB8AC3E}">
        <p14:creationId xmlns:p14="http://schemas.microsoft.com/office/powerpoint/2010/main" val="32513901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88C5295-24B9-49B1-B609-A7CAC83D9135}"/>
              </a:ext>
            </a:extLst>
          </p:cNvPr>
          <p:cNvSpPr>
            <a:spLocks noGrp="1"/>
          </p:cNvSpPr>
          <p:nvPr>
            <p:ph type="body" sz="quarter" idx="25"/>
          </p:nvPr>
        </p:nvSpPr>
        <p:spPr/>
        <p:txBody>
          <a:bodyPr/>
          <a:lstStyle/>
          <a:p>
            <a:r>
              <a:rPr lang="pl-PL" dirty="0"/>
              <a:t>Restrykcyjna Maszyna </a:t>
            </a:r>
            <a:r>
              <a:rPr lang="pl-PL" dirty="0" err="1"/>
              <a:t>Bolzmana</a:t>
            </a:r>
            <a:r>
              <a:rPr lang="pl-PL" dirty="0"/>
              <a:t> (</a:t>
            </a:r>
            <a:r>
              <a:rPr lang="pl-PL" dirty="0" err="1"/>
              <a:t>Restricted</a:t>
            </a:r>
            <a:r>
              <a:rPr lang="pl-PL" dirty="0"/>
              <a:t> </a:t>
            </a:r>
            <a:r>
              <a:rPr lang="pl-PL" dirty="0" err="1"/>
              <a:t>Bolzman</a:t>
            </a:r>
            <a:r>
              <a:rPr lang="pl-PL" dirty="0"/>
              <a:t> Machine)</a:t>
            </a:r>
          </a:p>
        </p:txBody>
      </p:sp>
      <p:pic>
        <p:nvPicPr>
          <p:cNvPr id="5" name="Obraz 4">
            <a:extLst>
              <a:ext uri="{FF2B5EF4-FFF2-40B4-BE49-F238E27FC236}">
                <a16:creationId xmlns:a16="http://schemas.microsoft.com/office/drawing/2014/main" id="{C238BB3E-7DBD-4F0B-9CC9-ADC9ACB4AA0B}"/>
              </a:ext>
            </a:extLst>
          </p:cNvPr>
          <p:cNvPicPr>
            <a:picLocks noChangeAspect="1"/>
          </p:cNvPicPr>
          <p:nvPr/>
        </p:nvPicPr>
        <p:blipFill rotWithShape="1">
          <a:blip r:embed="rId2"/>
          <a:srcRect l="28456" t="31878" r="26911" b="6357"/>
          <a:stretch/>
        </p:blipFill>
        <p:spPr>
          <a:xfrm>
            <a:off x="961465" y="1405217"/>
            <a:ext cx="4800600" cy="3598474"/>
          </a:xfrm>
          <a:prstGeom prst="rect">
            <a:avLst/>
          </a:prstGeom>
        </p:spPr>
      </p:pic>
    </p:spTree>
    <p:extLst>
      <p:ext uri="{BB962C8B-B14F-4D97-AF65-F5344CB8AC3E}">
        <p14:creationId xmlns:p14="http://schemas.microsoft.com/office/powerpoint/2010/main" val="13840794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3B025C-D542-4041-AECA-95DF39EBDCC1}"/>
              </a:ext>
            </a:extLst>
          </p:cNvPr>
          <p:cNvSpPr>
            <a:spLocks noGrp="1"/>
          </p:cNvSpPr>
          <p:nvPr>
            <p:ph type="body" sz="quarter" idx="25"/>
          </p:nvPr>
        </p:nvSpPr>
        <p:spPr/>
        <p:txBody>
          <a:bodyPr/>
          <a:lstStyle/>
          <a:p>
            <a:r>
              <a:rPr lang="pl-PL" dirty="0" err="1"/>
              <a:t>Deep</a:t>
            </a:r>
            <a:r>
              <a:rPr lang="pl-PL" dirty="0"/>
              <a:t> </a:t>
            </a:r>
            <a:r>
              <a:rPr lang="pl-PL" dirty="0" err="1"/>
              <a:t>Belief</a:t>
            </a:r>
            <a:r>
              <a:rPr lang="pl-PL" dirty="0"/>
              <a:t> Networks</a:t>
            </a:r>
          </a:p>
        </p:txBody>
      </p:sp>
      <p:sp>
        <p:nvSpPr>
          <p:cNvPr id="5" name="pole tekstowe 4">
            <a:extLst>
              <a:ext uri="{FF2B5EF4-FFF2-40B4-BE49-F238E27FC236}">
                <a16:creationId xmlns:a16="http://schemas.microsoft.com/office/drawing/2014/main" id="{786C4C22-019D-4CB7-BC11-A12B164C3E02}"/>
              </a:ext>
            </a:extLst>
          </p:cNvPr>
          <p:cNvSpPr txBox="1"/>
          <p:nvPr/>
        </p:nvSpPr>
        <p:spPr>
          <a:xfrm>
            <a:off x="632012" y="1172847"/>
            <a:ext cx="8061138" cy="1200329"/>
          </a:xfrm>
          <a:prstGeom prst="rect">
            <a:avLst/>
          </a:prstGeom>
          <a:noFill/>
        </p:spPr>
        <p:txBody>
          <a:bodyPr wrap="square">
            <a:spAutoFit/>
          </a:bodyPr>
          <a:lstStyle/>
          <a:p>
            <a:r>
              <a:rPr lang="pl-PL" dirty="0"/>
              <a:t>generatywny model graficzny lub alternatywnie klasa głębokich sieci neuronowych, składających się z wielu warstw ukrytych zmiennych („ukrytych jednostek”), z połączeniami między warstwami, ale nie między jednostkami w obrębie każdej warstwy </a:t>
            </a:r>
          </a:p>
        </p:txBody>
      </p:sp>
      <p:pic>
        <p:nvPicPr>
          <p:cNvPr id="7" name="Obraz 6">
            <a:extLst>
              <a:ext uri="{FF2B5EF4-FFF2-40B4-BE49-F238E27FC236}">
                <a16:creationId xmlns:a16="http://schemas.microsoft.com/office/drawing/2014/main" id="{7F04C88A-9A6B-4293-AEB7-78B2F43257FF}"/>
              </a:ext>
            </a:extLst>
          </p:cNvPr>
          <p:cNvPicPr>
            <a:picLocks noChangeAspect="1"/>
          </p:cNvPicPr>
          <p:nvPr/>
        </p:nvPicPr>
        <p:blipFill rotWithShape="1">
          <a:blip r:embed="rId2"/>
          <a:srcRect l="27868" t="25582" r="18456" b="49169"/>
          <a:stretch/>
        </p:blipFill>
        <p:spPr>
          <a:xfrm>
            <a:off x="632011" y="2571750"/>
            <a:ext cx="6273053" cy="1598340"/>
          </a:xfrm>
          <a:prstGeom prst="rect">
            <a:avLst/>
          </a:prstGeom>
        </p:spPr>
      </p:pic>
    </p:spTree>
    <p:extLst>
      <p:ext uri="{BB962C8B-B14F-4D97-AF65-F5344CB8AC3E}">
        <p14:creationId xmlns:p14="http://schemas.microsoft.com/office/powerpoint/2010/main" val="14752851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3A3F794-672E-4DD4-9CDB-6CF12E3C3D89}"/>
              </a:ext>
            </a:extLst>
          </p:cNvPr>
          <p:cNvSpPr>
            <a:spLocks noGrp="1"/>
          </p:cNvSpPr>
          <p:nvPr>
            <p:ph type="body" sz="quarter" idx="25"/>
          </p:nvPr>
        </p:nvSpPr>
        <p:spPr/>
        <p:txBody>
          <a:bodyPr/>
          <a:lstStyle/>
          <a:p>
            <a:r>
              <a:rPr lang="pl-PL" dirty="0" err="1"/>
              <a:t>Contrastive</a:t>
            </a:r>
            <a:r>
              <a:rPr lang="pl-PL" dirty="0"/>
              <a:t> </a:t>
            </a:r>
            <a:r>
              <a:rPr lang="pl-PL" dirty="0" err="1"/>
              <a:t>Divergence</a:t>
            </a:r>
            <a:endParaRPr lang="pl-PL" dirty="0"/>
          </a:p>
        </p:txBody>
      </p:sp>
      <p:pic>
        <p:nvPicPr>
          <p:cNvPr id="5" name="Obraz 4">
            <a:extLst>
              <a:ext uri="{FF2B5EF4-FFF2-40B4-BE49-F238E27FC236}">
                <a16:creationId xmlns:a16="http://schemas.microsoft.com/office/drawing/2014/main" id="{9A9397F0-77A8-4DB0-9054-E94146D73462}"/>
              </a:ext>
            </a:extLst>
          </p:cNvPr>
          <p:cNvPicPr>
            <a:picLocks noChangeAspect="1"/>
          </p:cNvPicPr>
          <p:nvPr/>
        </p:nvPicPr>
        <p:blipFill rotWithShape="1">
          <a:blip r:embed="rId2"/>
          <a:srcRect l="27941" t="29298" r="18897" b="14503"/>
          <a:stretch/>
        </p:blipFill>
        <p:spPr>
          <a:xfrm>
            <a:off x="900953" y="1102660"/>
            <a:ext cx="4861112" cy="2783540"/>
          </a:xfrm>
          <a:prstGeom prst="rect">
            <a:avLst/>
          </a:prstGeom>
        </p:spPr>
      </p:pic>
      <p:pic>
        <p:nvPicPr>
          <p:cNvPr id="9" name="Obraz 8">
            <a:extLst>
              <a:ext uri="{FF2B5EF4-FFF2-40B4-BE49-F238E27FC236}">
                <a16:creationId xmlns:a16="http://schemas.microsoft.com/office/drawing/2014/main" id="{A0E71B1A-481E-41B0-8C16-56E083A0EDA4}"/>
              </a:ext>
            </a:extLst>
          </p:cNvPr>
          <p:cNvPicPr>
            <a:picLocks noChangeAspect="1"/>
          </p:cNvPicPr>
          <p:nvPr/>
        </p:nvPicPr>
        <p:blipFill rotWithShape="1">
          <a:blip r:embed="rId3"/>
          <a:srcRect l="28235" t="14266" r="23530" b="80612"/>
          <a:stretch/>
        </p:blipFill>
        <p:spPr>
          <a:xfrm>
            <a:off x="1126191" y="4186994"/>
            <a:ext cx="4410636" cy="253728"/>
          </a:xfrm>
          <a:prstGeom prst="rect">
            <a:avLst/>
          </a:prstGeom>
        </p:spPr>
      </p:pic>
    </p:spTree>
    <p:extLst>
      <p:ext uri="{BB962C8B-B14F-4D97-AF65-F5344CB8AC3E}">
        <p14:creationId xmlns:p14="http://schemas.microsoft.com/office/powerpoint/2010/main" val="2227501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C1933D0-EAAE-40EE-B4D1-7FBD99FAC98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CF183C8-75D2-4271-A80C-38EDC5C0DEA1}"/>
              </a:ext>
            </a:extLst>
          </p:cNvPr>
          <p:cNvPicPr>
            <a:picLocks noChangeAspect="1"/>
          </p:cNvPicPr>
          <p:nvPr/>
        </p:nvPicPr>
        <p:blipFill rotWithShape="1">
          <a:blip r:embed="rId2"/>
          <a:srcRect l="27427" t="34865" r="17794" b="9751"/>
          <a:stretch/>
        </p:blipFill>
        <p:spPr>
          <a:xfrm>
            <a:off x="1149722" y="1048870"/>
            <a:ext cx="6420889" cy="3516406"/>
          </a:xfrm>
          <a:prstGeom prst="rect">
            <a:avLst/>
          </a:prstGeom>
        </p:spPr>
      </p:pic>
    </p:spTree>
    <p:extLst>
      <p:ext uri="{BB962C8B-B14F-4D97-AF65-F5344CB8AC3E}">
        <p14:creationId xmlns:p14="http://schemas.microsoft.com/office/powerpoint/2010/main" val="174395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E6A10A3-2268-93ED-89B6-E58FF2266BFA}"/>
              </a:ext>
            </a:extLst>
          </p:cNvPr>
          <p:cNvSpPr>
            <a:spLocks noGrp="1"/>
          </p:cNvSpPr>
          <p:nvPr>
            <p:ph type="title"/>
          </p:nvPr>
        </p:nvSpPr>
        <p:spPr/>
        <p:txBody>
          <a:bodyPr/>
          <a:lstStyle/>
          <a:p>
            <a:r>
              <a:rPr lang="pl-PL" dirty="0"/>
              <a:t>Inteligencja</a:t>
            </a:r>
          </a:p>
        </p:txBody>
      </p:sp>
      <p:sp>
        <p:nvSpPr>
          <p:cNvPr id="4" name="pole tekstowe 3">
            <a:extLst>
              <a:ext uri="{FF2B5EF4-FFF2-40B4-BE49-F238E27FC236}">
                <a16:creationId xmlns:a16="http://schemas.microsoft.com/office/drawing/2014/main" id="{A006337F-C133-8204-2827-14E519685B01}"/>
              </a:ext>
            </a:extLst>
          </p:cNvPr>
          <p:cNvSpPr txBox="1"/>
          <p:nvPr/>
        </p:nvSpPr>
        <p:spPr>
          <a:xfrm>
            <a:off x="575556" y="1221602"/>
            <a:ext cx="7074786" cy="1246495"/>
          </a:xfrm>
          <a:prstGeom prst="rect">
            <a:avLst/>
          </a:prstGeom>
          <a:noFill/>
        </p:spPr>
        <p:txBody>
          <a:bodyPr wrap="square">
            <a:spAutoFit/>
          </a:bodyPr>
          <a:lstStyle/>
          <a:p>
            <a:r>
              <a:rPr lang="pl-PL" sz="1500" b="1" dirty="0"/>
              <a:t>Inteligencja</a:t>
            </a:r>
            <a:r>
              <a:rPr lang="pl-PL" sz="1500" dirty="0"/>
              <a:t> (od łac. </a:t>
            </a:r>
            <a:r>
              <a:rPr lang="pl-PL" sz="1500" i="1" dirty="0" err="1"/>
              <a:t>intelligentia</a:t>
            </a:r>
            <a:r>
              <a:rPr lang="pl-PL" sz="1500" dirty="0"/>
              <a:t> – zdolność pojmowania, rozum) – zdolność do postrzegania, analizy i adaptacji do zmian otoczenia. Zdolność rozumienia, uczenia się oraz wykorzystywania posiadanej wiedzy i umiejętności w różnych sytuacjach. Cecha umysłu warunkująca sprawność czynności poznawczych, takich jak myślenie, reagowanie, rozwiązywanie problemów. </a:t>
            </a:r>
          </a:p>
        </p:txBody>
      </p:sp>
      <p:pic>
        <p:nvPicPr>
          <p:cNvPr id="6" name="Obraz 5" descr="Obraz zawierający kreskówka&#10;&#10;Opis wygenerowany automatycznie">
            <a:extLst>
              <a:ext uri="{FF2B5EF4-FFF2-40B4-BE49-F238E27FC236}">
                <a16:creationId xmlns:a16="http://schemas.microsoft.com/office/drawing/2014/main" id="{BB937267-A5BA-AD19-5865-F58A2FB716E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843808" y="2596851"/>
            <a:ext cx="3017520" cy="2203704"/>
          </a:xfrm>
          <a:prstGeom prst="rect">
            <a:avLst/>
          </a:prstGeom>
        </p:spPr>
      </p:pic>
    </p:spTree>
    <p:extLst>
      <p:ext uri="{BB962C8B-B14F-4D97-AF65-F5344CB8AC3E}">
        <p14:creationId xmlns:p14="http://schemas.microsoft.com/office/powerpoint/2010/main" val="31066327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89FC7C6-2915-4FD1-B7CF-C676B2DFE11B}"/>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91C8F7AF-693F-4AAC-B54B-038B748F7A79}"/>
              </a:ext>
            </a:extLst>
          </p:cNvPr>
          <p:cNvPicPr>
            <a:picLocks noChangeAspect="1"/>
          </p:cNvPicPr>
          <p:nvPr/>
        </p:nvPicPr>
        <p:blipFill rotWithShape="1">
          <a:blip r:embed="rId2"/>
          <a:srcRect l="28015" t="34457" r="18530" b="15312"/>
          <a:stretch/>
        </p:blipFill>
        <p:spPr>
          <a:xfrm>
            <a:off x="672353" y="1166407"/>
            <a:ext cx="6651232" cy="3385421"/>
          </a:xfrm>
          <a:prstGeom prst="rect">
            <a:avLst/>
          </a:prstGeom>
        </p:spPr>
      </p:pic>
    </p:spTree>
    <p:extLst>
      <p:ext uri="{BB962C8B-B14F-4D97-AF65-F5344CB8AC3E}">
        <p14:creationId xmlns:p14="http://schemas.microsoft.com/office/powerpoint/2010/main" val="37298737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41BF17-E360-4B76-B80E-A8291EC63D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30EDDAC3-0E5A-4569-B2CE-7E7DFF1FF439}"/>
              </a:ext>
            </a:extLst>
          </p:cNvPr>
          <p:cNvPicPr>
            <a:picLocks noChangeAspect="1"/>
          </p:cNvPicPr>
          <p:nvPr/>
        </p:nvPicPr>
        <p:blipFill rotWithShape="1">
          <a:blip r:embed="rId2"/>
          <a:srcRect l="27427" t="27534" r="18162" b="13009"/>
          <a:stretch/>
        </p:blipFill>
        <p:spPr>
          <a:xfrm>
            <a:off x="1048871" y="880782"/>
            <a:ext cx="6031006" cy="3569704"/>
          </a:xfrm>
          <a:prstGeom prst="rect">
            <a:avLst/>
          </a:prstGeom>
        </p:spPr>
      </p:pic>
    </p:spTree>
    <p:extLst>
      <p:ext uri="{BB962C8B-B14F-4D97-AF65-F5344CB8AC3E}">
        <p14:creationId xmlns:p14="http://schemas.microsoft.com/office/powerpoint/2010/main" val="15301489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4256EB-051D-4A3F-9E9C-35C7A14174EE}"/>
              </a:ext>
            </a:extLst>
          </p:cNvPr>
          <p:cNvSpPr>
            <a:spLocks noGrp="1"/>
          </p:cNvSpPr>
          <p:nvPr>
            <p:ph type="body" sz="quarter" idx="25"/>
          </p:nvPr>
        </p:nvSpPr>
        <p:spPr/>
        <p:txBody>
          <a:bodyPr/>
          <a:lstStyle/>
          <a:p>
            <a:r>
              <a:rPr lang="pl-PL" dirty="0"/>
              <a:t>GAN – </a:t>
            </a:r>
            <a:r>
              <a:rPr lang="pl-PL" dirty="0" err="1"/>
              <a:t>Generative</a:t>
            </a:r>
            <a:r>
              <a:rPr lang="pl-PL" dirty="0"/>
              <a:t> </a:t>
            </a:r>
            <a:r>
              <a:rPr lang="pl-PL" dirty="0" err="1"/>
              <a:t>Adversarial</a:t>
            </a:r>
            <a:r>
              <a:rPr lang="pl-PL" dirty="0"/>
              <a:t> Network</a:t>
            </a:r>
          </a:p>
          <a:p>
            <a:endParaRPr lang="pl-PL" dirty="0"/>
          </a:p>
        </p:txBody>
      </p:sp>
      <p:sp>
        <p:nvSpPr>
          <p:cNvPr id="5" name="pole tekstowe 4">
            <a:extLst>
              <a:ext uri="{FF2B5EF4-FFF2-40B4-BE49-F238E27FC236}">
                <a16:creationId xmlns:a16="http://schemas.microsoft.com/office/drawing/2014/main" id="{E8A0B011-070A-4BB7-9AFB-D1482F4DCF60}"/>
              </a:ext>
            </a:extLst>
          </p:cNvPr>
          <p:cNvSpPr txBox="1"/>
          <p:nvPr/>
        </p:nvSpPr>
        <p:spPr>
          <a:xfrm>
            <a:off x="389965" y="1215935"/>
            <a:ext cx="8411135" cy="2585323"/>
          </a:xfrm>
          <a:prstGeom prst="rect">
            <a:avLst/>
          </a:prstGeom>
          <a:noFill/>
        </p:spPr>
        <p:txBody>
          <a:bodyPr wrap="square">
            <a:spAutoFit/>
          </a:bodyPr>
          <a:lstStyle/>
          <a:p>
            <a:endParaRPr lang="pl-PL" dirty="0"/>
          </a:p>
          <a:p>
            <a:r>
              <a:rPr lang="pl-PL" dirty="0"/>
              <a:t>Na początku przybliżmy sobie mechanizm stojący za generatywnymi sieciami współzawodniczącymi. Wyobraźmy sobie, że posiadamy dwie niezależne sieci neuronowe, pierwszą zwaną dyskryminatorem, którą uczymy rozpoznawać obrazy, i drugą, która uczy się generować obrazy (generatora).</a:t>
            </a:r>
          </a:p>
          <a:p>
            <a:endParaRPr lang="pl-PL" dirty="0"/>
          </a:p>
          <a:p>
            <a:r>
              <a:rPr lang="pl-PL" dirty="0"/>
              <a:t>Obydwa modele grają w pewną grę zgodną z teorią gier, gdzie generator próbuje przechytrzyć dyskryminatora, a dyskryminator, posiadając próbki prawdziwych i nieprawdziwych (generowanych) zdjęć, próbuje do tego nie dopuścić. </a:t>
            </a:r>
          </a:p>
        </p:txBody>
      </p:sp>
    </p:spTree>
    <p:extLst>
      <p:ext uri="{BB962C8B-B14F-4D97-AF65-F5344CB8AC3E}">
        <p14:creationId xmlns:p14="http://schemas.microsoft.com/office/powerpoint/2010/main" val="6191099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33DD15-141C-4D6E-92BA-4DC40E043891}"/>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071D30F-864F-448A-AD56-A28B4FFDE65C}"/>
              </a:ext>
            </a:extLst>
          </p:cNvPr>
          <p:cNvSpPr>
            <a:spLocks noGrp="1"/>
          </p:cNvSpPr>
          <p:nvPr>
            <p:ph type="body" sz="quarter" idx="27"/>
          </p:nvPr>
        </p:nvSpPr>
        <p:spPr/>
        <p:txBody>
          <a:bodyPr/>
          <a:lstStyle/>
          <a:p>
            <a:pPr marL="0" indent="0">
              <a:buNone/>
            </a:pPr>
            <a:r>
              <a:rPr lang="pl-PL" dirty="0"/>
              <a:t>W trakcie procesu uczenia obydwa modele podnoszą swoje umiejętności. Generator generuje coraz lepsze zdjęcia, a dyskryminator umie coraz lepiej rozpoznawać zdjęcia nieprawdziwe i prawdziwe. W momencie gdy generator zacznie tworzyć tak realistyczne zdjęcia, że dyskryminator nie będzie w stanie odróżnić ich od prawdziwych, model generatywny zostanie w pełni wytrenowany. Dzięki temu będzie on w stanie generować na żądanie zdjęcia, które będą bardzo realistyczne.</a:t>
            </a:r>
          </a:p>
          <a:p>
            <a:pPr marL="0" indent="0">
              <a:buNone/>
            </a:pPr>
            <a:endParaRPr lang="pl-PL" dirty="0"/>
          </a:p>
          <a:p>
            <a:pPr marL="0" indent="0">
              <a:buNone/>
            </a:pPr>
            <a:r>
              <a:rPr lang="pl-PL" dirty="0"/>
              <a:t>Technologia ta została wymyślona w 2014 r. przez </a:t>
            </a:r>
            <a:r>
              <a:rPr lang="pl-PL" dirty="0" err="1"/>
              <a:t>Iana</a:t>
            </a:r>
            <a:r>
              <a:rPr lang="pl-PL" dirty="0"/>
              <a:t> </a:t>
            </a:r>
            <a:r>
              <a:rPr lang="pl-PL" dirty="0" err="1"/>
              <a:t>Goodfellowa</a:t>
            </a:r>
            <a:r>
              <a:rPr lang="pl-PL" dirty="0"/>
              <a:t> i jego współpracowników. Opublikowali oni całkiem ciekawą pracę naukową opisującą ten koncept. </a:t>
            </a:r>
          </a:p>
        </p:txBody>
      </p:sp>
    </p:spTree>
    <p:extLst>
      <p:ext uri="{BB962C8B-B14F-4D97-AF65-F5344CB8AC3E}">
        <p14:creationId xmlns:p14="http://schemas.microsoft.com/office/powerpoint/2010/main" val="1385893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46DC10-E758-4F36-B745-B40FC6AC0E06}"/>
              </a:ext>
            </a:extLst>
          </p:cNvPr>
          <p:cNvSpPr>
            <a:spLocks noGrp="1"/>
          </p:cNvSpPr>
          <p:nvPr>
            <p:ph type="body" sz="quarter" idx="25"/>
          </p:nvPr>
        </p:nvSpPr>
        <p:spPr/>
        <p:txBody>
          <a:bodyPr/>
          <a:lstStyle/>
          <a:p>
            <a:endParaRPr lang="pl-PL"/>
          </a:p>
        </p:txBody>
      </p:sp>
      <p:pic>
        <p:nvPicPr>
          <p:cNvPr id="7" name="Obraz 6">
            <a:extLst>
              <a:ext uri="{FF2B5EF4-FFF2-40B4-BE49-F238E27FC236}">
                <a16:creationId xmlns:a16="http://schemas.microsoft.com/office/drawing/2014/main" id="{5A89D845-85E0-4CA7-98EE-3E9FC15A3412}"/>
              </a:ext>
            </a:extLst>
          </p:cNvPr>
          <p:cNvPicPr>
            <a:picLocks noChangeAspect="1"/>
          </p:cNvPicPr>
          <p:nvPr/>
        </p:nvPicPr>
        <p:blipFill rotWithShape="1">
          <a:blip r:embed="rId3"/>
          <a:srcRect l="6323" t="33778" r="34044" b="14638"/>
          <a:stretch/>
        </p:blipFill>
        <p:spPr>
          <a:xfrm>
            <a:off x="578224" y="1230406"/>
            <a:ext cx="7019364" cy="3288974"/>
          </a:xfrm>
          <a:prstGeom prst="rect">
            <a:avLst/>
          </a:prstGeom>
        </p:spPr>
      </p:pic>
    </p:spTree>
    <p:extLst>
      <p:ext uri="{BB962C8B-B14F-4D97-AF65-F5344CB8AC3E}">
        <p14:creationId xmlns:p14="http://schemas.microsoft.com/office/powerpoint/2010/main" val="35062835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06084C-BBB5-4DC6-9F82-0A8D41155CEA}"/>
              </a:ext>
            </a:extLst>
          </p:cNvPr>
          <p:cNvSpPr>
            <a:spLocks noGrp="1"/>
          </p:cNvSpPr>
          <p:nvPr>
            <p:ph type="body" sz="quarter" idx="25"/>
          </p:nvPr>
        </p:nvSpPr>
        <p:spPr/>
        <p:txBody>
          <a:bodyPr/>
          <a:lstStyle/>
          <a:p>
            <a:endParaRPr lang="pl-PL"/>
          </a:p>
        </p:txBody>
      </p:sp>
      <p:pic>
        <p:nvPicPr>
          <p:cNvPr id="8" name="Obraz 7">
            <a:extLst>
              <a:ext uri="{FF2B5EF4-FFF2-40B4-BE49-F238E27FC236}">
                <a16:creationId xmlns:a16="http://schemas.microsoft.com/office/drawing/2014/main" id="{93E0189C-8C5F-4914-987B-7CFD11845A2D}"/>
              </a:ext>
            </a:extLst>
          </p:cNvPr>
          <p:cNvPicPr>
            <a:picLocks noChangeAspect="1"/>
          </p:cNvPicPr>
          <p:nvPr/>
        </p:nvPicPr>
        <p:blipFill rotWithShape="1">
          <a:blip r:embed="rId2"/>
          <a:srcRect l="7059" t="46267" r="56029" b="25362"/>
          <a:stretch/>
        </p:blipFill>
        <p:spPr>
          <a:xfrm>
            <a:off x="712694" y="1008529"/>
            <a:ext cx="3375212" cy="1405218"/>
          </a:xfrm>
          <a:prstGeom prst="rect">
            <a:avLst/>
          </a:prstGeom>
        </p:spPr>
      </p:pic>
      <p:pic>
        <p:nvPicPr>
          <p:cNvPr id="10" name="Obraz 9">
            <a:extLst>
              <a:ext uri="{FF2B5EF4-FFF2-40B4-BE49-F238E27FC236}">
                <a16:creationId xmlns:a16="http://schemas.microsoft.com/office/drawing/2014/main" id="{B066E09D-9037-42AB-83AB-707E2C553A2A}"/>
              </a:ext>
            </a:extLst>
          </p:cNvPr>
          <p:cNvPicPr>
            <a:picLocks noChangeAspect="1"/>
          </p:cNvPicPr>
          <p:nvPr/>
        </p:nvPicPr>
        <p:blipFill>
          <a:blip r:embed="rId3"/>
          <a:stretch>
            <a:fillRect/>
          </a:stretch>
        </p:blipFill>
        <p:spPr>
          <a:xfrm>
            <a:off x="3993777" y="2129238"/>
            <a:ext cx="4087906" cy="1827327"/>
          </a:xfrm>
          <a:prstGeom prst="rect">
            <a:avLst/>
          </a:prstGeom>
        </p:spPr>
      </p:pic>
    </p:spTree>
    <p:extLst>
      <p:ext uri="{BB962C8B-B14F-4D97-AF65-F5344CB8AC3E}">
        <p14:creationId xmlns:p14="http://schemas.microsoft.com/office/powerpoint/2010/main" val="1116496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51EECF5-CC8E-45E4-90FC-C0277EE17780}"/>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5198995C-010F-455C-BC72-59D894415724}"/>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9" name="pole tekstowe 8">
            <a:extLst>
              <a:ext uri="{FF2B5EF4-FFF2-40B4-BE49-F238E27FC236}">
                <a16:creationId xmlns:a16="http://schemas.microsoft.com/office/drawing/2014/main" id="{A947EFE9-507C-422F-BED7-CF1864ECA495}"/>
              </a:ext>
            </a:extLst>
          </p:cNvPr>
          <p:cNvSpPr txBox="1"/>
          <p:nvPr/>
        </p:nvSpPr>
        <p:spPr>
          <a:xfrm>
            <a:off x="710966" y="1706128"/>
            <a:ext cx="7543800" cy="2169825"/>
          </a:xfrm>
          <a:prstGeom prst="rect">
            <a:avLst/>
          </a:prstGeom>
          <a:noFill/>
        </p:spPr>
        <p:txBody>
          <a:bodyPr wrap="square">
            <a:spAutoFit/>
          </a:bodyPr>
          <a:lstStyle/>
          <a:p>
            <a:r>
              <a:rPr lang="pl-PL" sz="1350" dirty="0"/>
              <a:t>Problem, którego rozwiązania szukamy, definiuje środowisko, w którym istnieje pewna populacja osobników. </a:t>
            </a:r>
          </a:p>
          <a:p>
            <a:r>
              <a:rPr lang="pl-PL" sz="1350" dirty="0"/>
              <a:t>Każdy z osobników ma przypisany pewien zbiór informacji stanowiących jego genotyp, a będących podstawą do utworzenia fenotypu. </a:t>
            </a:r>
          </a:p>
          <a:p>
            <a:r>
              <a:rPr lang="pl-PL" sz="1350" dirty="0"/>
              <a:t>Fenotyp to zbiór cech podlegających ocenie funkcji przystosowania modelującej środowisko. Innymi słowy - genotyp opisuje proponowane rozwiązanie problemu, a funkcja przystosowania ocenia, jak dobre jest to rozwiązanie.</a:t>
            </a:r>
          </a:p>
          <a:p>
            <a:endParaRPr lang="pl-PL" sz="1350" dirty="0"/>
          </a:p>
          <a:p>
            <a:r>
              <a:rPr lang="pl-PL" sz="1350" dirty="0"/>
              <a:t>Genotyp składa się z chromosomów, gdzie zakodowany jest fenotyp i ewentualnie pewne informacje pomocnicze dla algorytmu genetycznego. Chromosom składa się z genów. </a:t>
            </a:r>
          </a:p>
        </p:txBody>
      </p:sp>
    </p:spTree>
    <p:extLst>
      <p:ext uri="{BB962C8B-B14F-4D97-AF65-F5344CB8AC3E}">
        <p14:creationId xmlns:p14="http://schemas.microsoft.com/office/powerpoint/2010/main" val="13431938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606E1D-AF35-4640-BADB-023CB9C2C134}"/>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D765C58C-099C-4DFE-99C6-A688E4F61740}"/>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7" name="pole tekstowe 6">
            <a:extLst>
              <a:ext uri="{FF2B5EF4-FFF2-40B4-BE49-F238E27FC236}">
                <a16:creationId xmlns:a16="http://schemas.microsoft.com/office/drawing/2014/main" id="{CE12C00F-0DAF-4717-A9AE-87A1F68996C4}"/>
              </a:ext>
            </a:extLst>
          </p:cNvPr>
          <p:cNvSpPr txBox="1"/>
          <p:nvPr/>
        </p:nvSpPr>
        <p:spPr>
          <a:xfrm>
            <a:off x="431920" y="1529720"/>
            <a:ext cx="6062186" cy="2169825"/>
          </a:xfrm>
          <a:prstGeom prst="rect">
            <a:avLst/>
          </a:prstGeom>
          <a:noFill/>
        </p:spPr>
        <p:txBody>
          <a:bodyPr wrap="square">
            <a:spAutoFit/>
          </a:bodyPr>
          <a:lstStyle/>
          <a:p>
            <a:r>
              <a:rPr lang="pl-PL" sz="1350" dirty="0"/>
              <a:t>Wspólnymi cechami algorytmów ewolucyjnych, odróżniającymi je od innych, tradycyjnych metod optymalizacji, są:</a:t>
            </a:r>
          </a:p>
          <a:p>
            <a:endParaRPr lang="pl-PL" sz="1350" dirty="0"/>
          </a:p>
          <a:p>
            <a:pPr marL="214313" indent="-214313">
              <a:buFont typeface="Arial" panose="020B0604020202020204" pitchFamily="34" charset="0"/>
              <a:buChar char="•"/>
            </a:pPr>
            <a:r>
              <a:rPr lang="pl-PL" sz="1350" dirty="0"/>
              <a:t>stosowanie operatorów genetycznych, które dostosowane są do postaci rozwiązań,</a:t>
            </a:r>
          </a:p>
          <a:p>
            <a:pPr marL="214313" indent="-214313">
              <a:buFont typeface="Arial" panose="020B0604020202020204" pitchFamily="34" charset="0"/>
              <a:buChar char="•"/>
            </a:pPr>
            <a:r>
              <a:rPr lang="pl-PL" sz="1350" dirty="0"/>
              <a:t>przetwarzanie populacji rozwiązań, prowadzące do równoległego przeszukiwania przestrzeni rozwiązań z różnych punktów, </a:t>
            </a:r>
          </a:p>
          <a:p>
            <a:pPr marL="214313" indent="-214313">
              <a:buFont typeface="Arial" panose="020B0604020202020204" pitchFamily="34" charset="0"/>
              <a:buChar char="•"/>
            </a:pPr>
            <a:r>
              <a:rPr lang="pl-PL" sz="1350" dirty="0"/>
              <a:t>w celu ukierunkowania procesu przeszukiwania wystarczającą informacją jest jakość aktualnych rozwiązań,</a:t>
            </a:r>
          </a:p>
          <a:p>
            <a:pPr marL="214313" indent="-214313">
              <a:buFont typeface="Arial" panose="020B0604020202020204" pitchFamily="34" charset="0"/>
              <a:buChar char="•"/>
            </a:pPr>
            <a:r>
              <a:rPr lang="pl-PL" sz="1350" dirty="0"/>
              <a:t>celowe wprowadzenie elementów losowych.</a:t>
            </a:r>
          </a:p>
        </p:txBody>
      </p:sp>
      <p:pic>
        <p:nvPicPr>
          <p:cNvPr id="9" name="Obraz 8" descr="Obraz zawierający strzałka&#10;&#10;Opis wygenerowany automatycznie">
            <a:extLst>
              <a:ext uri="{FF2B5EF4-FFF2-40B4-BE49-F238E27FC236}">
                <a16:creationId xmlns:a16="http://schemas.microsoft.com/office/drawing/2014/main" id="{7664DAED-9317-4B05-A4EE-36B85B2995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6771" y="1755322"/>
            <a:ext cx="2002583" cy="2002583"/>
          </a:xfrm>
          <a:prstGeom prst="rect">
            <a:avLst/>
          </a:prstGeom>
        </p:spPr>
      </p:pic>
    </p:spTree>
    <p:extLst>
      <p:ext uri="{BB962C8B-B14F-4D97-AF65-F5344CB8AC3E}">
        <p14:creationId xmlns:p14="http://schemas.microsoft.com/office/powerpoint/2010/main" val="9414271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6C7919-5076-4DF5-BD27-D110DB59FDEF}"/>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966FC516-A1A8-451F-A1D8-FB4263FB1EF7}"/>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D90EA69A-C49D-4A08-B1B7-CE01ADCE2A69}"/>
              </a:ext>
            </a:extLst>
          </p:cNvPr>
          <p:cNvSpPr txBox="1"/>
          <p:nvPr/>
        </p:nvSpPr>
        <p:spPr>
          <a:xfrm>
            <a:off x="431921" y="1510476"/>
            <a:ext cx="8361727" cy="2585323"/>
          </a:xfrm>
          <a:prstGeom prst="rect">
            <a:avLst/>
          </a:prstGeom>
          <a:noFill/>
        </p:spPr>
        <p:txBody>
          <a:bodyPr wrap="square">
            <a:spAutoFit/>
          </a:bodyPr>
          <a:lstStyle/>
          <a:p>
            <a:r>
              <a:rPr lang="pl-PL" sz="1350" b="1" dirty="0"/>
              <a:t>Najczęściej działanie algorytmu przebiega następująco</a:t>
            </a:r>
            <a:r>
              <a:rPr lang="pl-PL" sz="1350" dirty="0"/>
              <a:t>:</a:t>
            </a:r>
          </a:p>
          <a:p>
            <a:endParaRPr lang="pl-PL" sz="1350" dirty="0"/>
          </a:p>
          <a:p>
            <a:pPr marL="257175" indent="-257175">
              <a:buFont typeface="+mj-lt"/>
              <a:buAutoNum type="arabicPeriod"/>
            </a:pPr>
            <a:r>
              <a:rPr lang="pl-PL" sz="1350" dirty="0"/>
              <a:t>Losowana jest pewna populacja początkowa.</a:t>
            </a:r>
          </a:p>
          <a:p>
            <a:pPr marL="257175" indent="-257175">
              <a:buFont typeface="+mj-lt"/>
              <a:buAutoNum type="arabicPeriod"/>
            </a:pPr>
            <a:r>
              <a:rPr lang="pl-PL" sz="1350" dirty="0"/>
              <a:t>Populacja poddawana jest ocenie (selekcja). Najlepiej przystosowane osobniki biorą udział w procesie reprodukcji.</a:t>
            </a:r>
          </a:p>
          <a:p>
            <a:pPr marL="257175" indent="-257175">
              <a:buFont typeface="+mj-lt"/>
              <a:buAutoNum type="arabicPeriod"/>
            </a:pPr>
            <a:r>
              <a:rPr lang="pl-PL" sz="1350" dirty="0"/>
              <a:t>Genotypy wybranych osobników poddawane są operatorom ewolucyjnym:</a:t>
            </a:r>
          </a:p>
          <a:p>
            <a:pPr marL="600075" lvl="1" indent="-257175">
              <a:buFont typeface="Arial" panose="020B0604020202020204" pitchFamily="34" charset="0"/>
              <a:buChar char="•"/>
            </a:pPr>
            <a:r>
              <a:rPr lang="pl-PL" sz="1350" dirty="0"/>
              <a:t>są ze sobą kojarzone poprzez złączanie genotypów rodziców (krzyżowanie),</a:t>
            </a:r>
          </a:p>
          <a:p>
            <a:pPr marL="600075" lvl="1" indent="-257175">
              <a:buFont typeface="Arial" panose="020B0604020202020204" pitchFamily="34" charset="0"/>
              <a:buChar char="•"/>
            </a:pPr>
            <a:r>
              <a:rPr lang="pl-PL" sz="1350" dirty="0"/>
              <a:t>przeprowadzana jest mutacja, czyli wprowadzenie drobnych losowych zmian.</a:t>
            </a:r>
          </a:p>
          <a:p>
            <a:pPr marL="257175" indent="-257175">
              <a:buFont typeface="+mj-lt"/>
              <a:buAutoNum type="arabicPeriod"/>
            </a:pPr>
            <a:r>
              <a:rPr lang="pl-PL" sz="1350" dirty="0"/>
              <a:t>Rodzi się drugie (kolejne) pokolenie. Aby utrzymać stałą liczbę osobników w populacji te najlepsze (według funkcji oceniającej fenotyp) są powielane, a najsłabsze usuwane. Jeżeli nie znaleziono dostatecznie dobrego rozwiązania, algorytm powraca do kroku drugiego. W przeciwnym wypadku wybieramy najlepszego osobnika z populacji - jego genotyp to uzyskany wynik.</a:t>
            </a:r>
          </a:p>
        </p:txBody>
      </p:sp>
    </p:spTree>
    <p:extLst>
      <p:ext uri="{BB962C8B-B14F-4D97-AF65-F5344CB8AC3E}">
        <p14:creationId xmlns:p14="http://schemas.microsoft.com/office/powerpoint/2010/main" val="4203330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523CED-6A0C-446C-8ED7-575DDEC6D930}"/>
              </a:ext>
            </a:extLst>
          </p:cNvPr>
          <p:cNvSpPr>
            <a:spLocks noGrp="1"/>
          </p:cNvSpPr>
          <p:nvPr>
            <p:ph type="title"/>
          </p:nvPr>
        </p:nvSpPr>
        <p:spPr/>
        <p:txBody>
          <a:bodyPr/>
          <a:lstStyle/>
          <a:p>
            <a:r>
              <a:rPr lang="pl-PL" dirty="0"/>
              <a:t>Schemat prostego algorytmu genetycznego</a:t>
            </a:r>
          </a:p>
        </p:txBody>
      </p:sp>
      <p:sp>
        <p:nvSpPr>
          <p:cNvPr id="3" name="Symbol zastępczy daty 2">
            <a:extLst>
              <a:ext uri="{FF2B5EF4-FFF2-40B4-BE49-F238E27FC236}">
                <a16:creationId xmlns:a16="http://schemas.microsoft.com/office/drawing/2014/main" id="{669BDE0B-F993-4A2C-8A84-0504AAFAE5E4}"/>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pic>
        <p:nvPicPr>
          <p:cNvPr id="5" name="Obraz 4">
            <a:extLst>
              <a:ext uri="{FF2B5EF4-FFF2-40B4-BE49-F238E27FC236}">
                <a16:creationId xmlns:a16="http://schemas.microsoft.com/office/drawing/2014/main" id="{30E8BC6A-277B-41A4-BB34-DE307366ED23}"/>
              </a:ext>
            </a:extLst>
          </p:cNvPr>
          <p:cNvPicPr>
            <a:picLocks noChangeAspect="1"/>
          </p:cNvPicPr>
          <p:nvPr/>
        </p:nvPicPr>
        <p:blipFill rotWithShape="1">
          <a:blip r:embed="rId2"/>
          <a:srcRect l="23807" t="22593" r="30367" b="10081"/>
          <a:stretch/>
        </p:blipFill>
        <p:spPr>
          <a:xfrm>
            <a:off x="2384572" y="1479145"/>
            <a:ext cx="3731003" cy="2969117"/>
          </a:xfrm>
          <a:prstGeom prst="rect">
            <a:avLst/>
          </a:prstGeom>
        </p:spPr>
      </p:pic>
    </p:spTree>
    <p:extLst>
      <p:ext uri="{BB962C8B-B14F-4D97-AF65-F5344CB8AC3E}">
        <p14:creationId xmlns:p14="http://schemas.microsoft.com/office/powerpoint/2010/main" val="204992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195E111-CD73-E1D4-7578-CF9D24A834AE}"/>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80084179-ACEF-CEE2-E70A-14AEC3020671}"/>
              </a:ext>
            </a:extLst>
          </p:cNvPr>
          <p:cNvSpPr txBox="1"/>
          <p:nvPr/>
        </p:nvSpPr>
        <p:spPr>
          <a:xfrm>
            <a:off x="1115616" y="1221600"/>
            <a:ext cx="3240360" cy="486054"/>
          </a:xfrm>
          <a:prstGeom prst="rect">
            <a:avLst/>
          </a:prstGeom>
        </p:spPr>
        <p:txBody>
          <a:bodyPr vert="horz" wrap="square" lIns="0" tIns="34290" rIns="0" bIns="34290" rtlCol="0">
            <a:normAutofit/>
          </a:bodyPr>
          <a:lstStyle/>
          <a:p>
            <a:r>
              <a:rPr lang="pl-PL" sz="2100" dirty="0"/>
              <a:t>Howard Gardner</a:t>
            </a:r>
          </a:p>
        </p:txBody>
      </p:sp>
      <p:pic>
        <p:nvPicPr>
          <p:cNvPr id="5" name="Obraz 4" descr="Obraz zawierający tekst, Ludzka twarz, człowiek, ubrania&#10;&#10;Opis wygenerowany automatycznie">
            <a:extLst>
              <a:ext uri="{FF2B5EF4-FFF2-40B4-BE49-F238E27FC236}">
                <a16:creationId xmlns:a16="http://schemas.microsoft.com/office/drawing/2014/main" id="{5D3757E6-7FF4-6F3B-81C2-22D5F082200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5616" y="1803243"/>
            <a:ext cx="5715000" cy="2114550"/>
          </a:xfrm>
          <a:prstGeom prst="rect">
            <a:avLst/>
          </a:prstGeom>
        </p:spPr>
      </p:pic>
      <p:sp>
        <p:nvSpPr>
          <p:cNvPr id="7" name="pole tekstowe 6">
            <a:extLst>
              <a:ext uri="{FF2B5EF4-FFF2-40B4-BE49-F238E27FC236}">
                <a16:creationId xmlns:a16="http://schemas.microsoft.com/office/drawing/2014/main" id="{43EA5CB3-E6D7-6C51-9BD5-AC992F7D2E27}"/>
              </a:ext>
            </a:extLst>
          </p:cNvPr>
          <p:cNvSpPr txBox="1"/>
          <p:nvPr/>
        </p:nvSpPr>
        <p:spPr>
          <a:xfrm>
            <a:off x="4572000" y="1225707"/>
            <a:ext cx="3240360" cy="486054"/>
          </a:xfrm>
          <a:prstGeom prst="rect">
            <a:avLst/>
          </a:prstGeom>
        </p:spPr>
        <p:txBody>
          <a:bodyPr vert="horz" wrap="square" lIns="0" tIns="34290" rIns="0" bIns="34290" rtlCol="0">
            <a:normAutofit/>
          </a:bodyPr>
          <a:lstStyle/>
          <a:p>
            <a:r>
              <a:rPr lang="pl-PL" sz="2100" dirty="0"/>
              <a:t>1983</a:t>
            </a:r>
          </a:p>
        </p:txBody>
      </p:sp>
      <p:sp>
        <p:nvSpPr>
          <p:cNvPr id="8" name="pole tekstowe 7">
            <a:extLst>
              <a:ext uri="{FF2B5EF4-FFF2-40B4-BE49-F238E27FC236}">
                <a16:creationId xmlns:a16="http://schemas.microsoft.com/office/drawing/2014/main" id="{7F5F1D38-A705-F7F8-7436-A9E15AE7B94D}"/>
              </a:ext>
            </a:extLst>
          </p:cNvPr>
          <p:cNvSpPr txBox="1"/>
          <p:nvPr/>
        </p:nvSpPr>
        <p:spPr>
          <a:xfrm>
            <a:off x="1115616" y="4299942"/>
            <a:ext cx="4266474" cy="432048"/>
          </a:xfrm>
          <a:prstGeom prst="rect">
            <a:avLst/>
          </a:prstGeom>
        </p:spPr>
        <p:txBody>
          <a:bodyPr vert="horz" wrap="square" lIns="0" tIns="34290" rIns="0" bIns="34290" rtlCol="0">
            <a:normAutofit/>
          </a:bodyPr>
          <a:lstStyle/>
          <a:p>
            <a:r>
              <a:rPr lang="pl-PL" sz="1350" dirty="0"/>
              <a:t>Teoria Inteligencji Wielorakiej</a:t>
            </a:r>
          </a:p>
        </p:txBody>
      </p:sp>
    </p:spTree>
    <p:extLst>
      <p:ext uri="{BB962C8B-B14F-4D97-AF65-F5344CB8AC3E}">
        <p14:creationId xmlns:p14="http://schemas.microsoft.com/office/powerpoint/2010/main" val="39532367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D52FD4-99C9-40E1-B2B2-F52659DAE2EB}"/>
              </a:ext>
            </a:extLst>
          </p:cNvPr>
          <p:cNvSpPr>
            <a:spLocks noGrp="1"/>
          </p:cNvSpPr>
          <p:nvPr>
            <p:ph type="title"/>
          </p:nvPr>
        </p:nvSpPr>
        <p:spPr/>
        <p:txBody>
          <a:bodyPr/>
          <a:lstStyle/>
          <a:p>
            <a:r>
              <a:rPr lang="pl-PL" dirty="0"/>
              <a:t>Algorytm genetyczny</a:t>
            </a:r>
          </a:p>
        </p:txBody>
      </p:sp>
      <p:sp>
        <p:nvSpPr>
          <p:cNvPr id="3" name="Symbol zastępczy daty 2">
            <a:extLst>
              <a:ext uri="{FF2B5EF4-FFF2-40B4-BE49-F238E27FC236}">
                <a16:creationId xmlns:a16="http://schemas.microsoft.com/office/drawing/2014/main" id="{B7685553-285E-4306-A67D-0FC4E4D00C6B}"/>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ECDB2AB0-5DA6-4DD4-9431-2826323452EB}"/>
              </a:ext>
            </a:extLst>
          </p:cNvPr>
          <p:cNvSpPr txBox="1"/>
          <p:nvPr/>
        </p:nvSpPr>
        <p:spPr>
          <a:xfrm>
            <a:off x="806916" y="2017753"/>
            <a:ext cx="6617341" cy="1338828"/>
          </a:xfrm>
          <a:prstGeom prst="rect">
            <a:avLst/>
          </a:prstGeom>
          <a:noFill/>
        </p:spPr>
        <p:txBody>
          <a:bodyPr wrap="square">
            <a:spAutoFit/>
          </a:bodyPr>
          <a:lstStyle/>
          <a:p>
            <a:r>
              <a:rPr lang="pl-PL" sz="1350" dirty="0"/>
              <a:t>Działanie algorytmu genetycznego obejmuje kilka zagadnień potrzebnych do ustalenia:</a:t>
            </a:r>
          </a:p>
          <a:p>
            <a:r>
              <a:rPr lang="pl-PL" sz="1350" dirty="0"/>
              <a:t> </a:t>
            </a:r>
          </a:p>
          <a:p>
            <a:pPr marL="257175" indent="-257175">
              <a:buFont typeface="+mj-lt"/>
              <a:buAutoNum type="arabicPeriod"/>
            </a:pPr>
            <a:r>
              <a:rPr lang="pl-PL" sz="1350" dirty="0"/>
              <a:t>ustalenie genomu jako reprezentanta wyniku</a:t>
            </a:r>
          </a:p>
          <a:p>
            <a:pPr marL="257175" indent="-257175">
              <a:buFont typeface="+mj-lt"/>
              <a:buAutoNum type="arabicPeriod"/>
            </a:pPr>
            <a:r>
              <a:rPr lang="pl-PL" sz="1350" dirty="0"/>
              <a:t>ustalenie funkcji przystosowania/dopasowania</a:t>
            </a:r>
          </a:p>
          <a:p>
            <a:pPr marL="257175" indent="-257175">
              <a:buFont typeface="+mj-lt"/>
              <a:buAutoNum type="arabicPeriod"/>
            </a:pPr>
            <a:r>
              <a:rPr lang="pl-PL" sz="1350" dirty="0"/>
              <a:t>ustalenie operatorów przeszukiwania</a:t>
            </a:r>
          </a:p>
        </p:txBody>
      </p:sp>
    </p:spTree>
    <p:extLst>
      <p:ext uri="{BB962C8B-B14F-4D97-AF65-F5344CB8AC3E}">
        <p14:creationId xmlns:p14="http://schemas.microsoft.com/office/powerpoint/2010/main" val="5720073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C1189E7-0DAD-4884-928F-BDB8E11298BD}"/>
              </a:ext>
            </a:extLst>
          </p:cNvPr>
          <p:cNvSpPr>
            <a:spLocks noGrp="1"/>
          </p:cNvSpPr>
          <p:nvPr>
            <p:ph type="title"/>
          </p:nvPr>
        </p:nvSpPr>
        <p:spPr/>
        <p:txBody>
          <a:bodyPr/>
          <a:lstStyle/>
          <a:p>
            <a:r>
              <a:rPr lang="pl-PL" dirty="0"/>
              <a:t>Algorytm genetyczny - kodowanie</a:t>
            </a:r>
          </a:p>
        </p:txBody>
      </p:sp>
      <p:sp>
        <p:nvSpPr>
          <p:cNvPr id="3" name="Symbol zastępczy daty 2">
            <a:extLst>
              <a:ext uri="{FF2B5EF4-FFF2-40B4-BE49-F238E27FC236}">
                <a16:creationId xmlns:a16="http://schemas.microsoft.com/office/drawing/2014/main" id="{5465B52B-D900-4567-B10C-61687148D555}"/>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C176B836-5F0D-47B0-926C-DDB952EBA803}"/>
              </a:ext>
            </a:extLst>
          </p:cNvPr>
          <p:cNvSpPr txBox="1"/>
          <p:nvPr/>
        </p:nvSpPr>
        <p:spPr>
          <a:xfrm>
            <a:off x="431921" y="1713628"/>
            <a:ext cx="8318239" cy="2377574"/>
          </a:xfrm>
          <a:prstGeom prst="rect">
            <a:avLst/>
          </a:prstGeom>
          <a:noFill/>
        </p:spPr>
        <p:txBody>
          <a:bodyPr wrap="square">
            <a:spAutoFit/>
          </a:bodyPr>
          <a:lstStyle/>
          <a:p>
            <a:r>
              <a:rPr lang="pl-PL" sz="1350" dirty="0"/>
              <a:t>Kodowanie jest bardzo istotnym etapem projektowania algorytmu. Sposób zakodowania w chromosomie informacji o proponowanym rozwiązaniu wydatnie wpływa na szybkość i jakość znajdowanych wyników. Przyczyną takiego zjawiska jest wpływ kodowania na sposób w jaki przeszukiwana jest przestrzeń rozwiązań. Złe kodowanie może spowodować, że nigdy nie zostanie przeszukany fragment przestrzeni, w którym znajdują się najlepsze rozwiązania!</a:t>
            </a:r>
          </a:p>
          <a:p>
            <a:endParaRPr lang="pl-PL" sz="1350" dirty="0"/>
          </a:p>
          <a:p>
            <a:r>
              <a:rPr lang="pl-PL" sz="1350" dirty="0"/>
              <a:t>Najczęściej stosowane kodowania chromosomu:</a:t>
            </a:r>
          </a:p>
          <a:p>
            <a:endParaRPr lang="pl-PL" sz="1350" dirty="0"/>
          </a:p>
          <a:p>
            <a:pPr marL="214313" indent="-214313">
              <a:buFont typeface="Arial" panose="020B0604020202020204" pitchFamily="34" charset="0"/>
              <a:buChar char="•"/>
            </a:pPr>
            <a:r>
              <a:rPr lang="pl-PL" sz="1350" dirty="0"/>
              <a:t>wektorem genów, z których każdy z nich może być jedno- lub wielobitową liczbą całkowitą, bądź też liczbą rzeczywistą.</a:t>
            </a:r>
          </a:p>
          <a:p>
            <a:pPr marL="214313" indent="-214313">
              <a:buFont typeface="Arial" panose="020B0604020202020204" pitchFamily="34" charset="0"/>
              <a:buChar char="•"/>
            </a:pPr>
            <a:r>
              <a:rPr lang="pl-PL" sz="1350" dirty="0"/>
              <a:t>za pomocą drzewiastych struktur danych.</a:t>
            </a:r>
          </a:p>
        </p:txBody>
      </p:sp>
    </p:spTree>
    <p:extLst>
      <p:ext uri="{BB962C8B-B14F-4D97-AF65-F5344CB8AC3E}">
        <p14:creationId xmlns:p14="http://schemas.microsoft.com/office/powerpoint/2010/main" val="29727400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8807FB9-FA66-41A4-98C8-0DA3DD25725B}"/>
              </a:ext>
            </a:extLst>
          </p:cNvPr>
          <p:cNvSpPr>
            <a:spLocks noGrp="1"/>
          </p:cNvSpPr>
          <p:nvPr>
            <p:ph type="title"/>
          </p:nvPr>
        </p:nvSpPr>
        <p:spPr/>
        <p:txBody>
          <a:bodyPr/>
          <a:lstStyle/>
          <a:p>
            <a:r>
              <a:rPr lang="pl-PL" dirty="0"/>
              <a:t>Funkcja przystosowania</a:t>
            </a:r>
          </a:p>
        </p:txBody>
      </p:sp>
      <p:sp>
        <p:nvSpPr>
          <p:cNvPr id="3" name="Symbol zastępczy daty 2">
            <a:extLst>
              <a:ext uri="{FF2B5EF4-FFF2-40B4-BE49-F238E27FC236}">
                <a16:creationId xmlns:a16="http://schemas.microsoft.com/office/drawing/2014/main" id="{DD123229-4E7A-422D-ABA8-E68A61603077}"/>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04F761C7-B78C-432F-A938-44144A94667B}"/>
              </a:ext>
            </a:extLst>
          </p:cNvPr>
          <p:cNvSpPr txBox="1"/>
          <p:nvPr/>
        </p:nvSpPr>
        <p:spPr>
          <a:xfrm>
            <a:off x="431921" y="1412111"/>
            <a:ext cx="6424507" cy="1131079"/>
          </a:xfrm>
          <a:prstGeom prst="rect">
            <a:avLst/>
          </a:prstGeom>
          <a:noFill/>
        </p:spPr>
        <p:txBody>
          <a:bodyPr wrap="square">
            <a:spAutoFit/>
          </a:bodyPr>
          <a:lstStyle/>
          <a:p>
            <a:r>
              <a:rPr lang="pl-PL" sz="1350" dirty="0"/>
              <a:t>Proces wyboru osobników poddanych ocenie następuje według określonych kryteriów. Kryteria te zapisuje się w postaci funkcji oceny albo inaczej funkcji przystosowania. Algorytm genetyczny dąży zwykle do jej minimalizacji (maksymalizacji). Jako kryterium często przyjmowana jest funkcja celu rozważanego problemu optymalizacji. </a:t>
            </a:r>
          </a:p>
        </p:txBody>
      </p:sp>
      <p:sp>
        <p:nvSpPr>
          <p:cNvPr id="7" name="pole tekstowe 6">
            <a:extLst>
              <a:ext uri="{FF2B5EF4-FFF2-40B4-BE49-F238E27FC236}">
                <a16:creationId xmlns:a16="http://schemas.microsoft.com/office/drawing/2014/main" id="{97A142F7-B9DF-437C-A7C4-52D0B13A7674}"/>
              </a:ext>
            </a:extLst>
          </p:cNvPr>
          <p:cNvSpPr txBox="1"/>
          <p:nvPr/>
        </p:nvSpPr>
        <p:spPr>
          <a:xfrm>
            <a:off x="431921" y="2571750"/>
            <a:ext cx="8036766" cy="1361911"/>
          </a:xfrm>
          <a:prstGeom prst="rect">
            <a:avLst/>
          </a:prstGeom>
          <a:noFill/>
        </p:spPr>
        <p:txBody>
          <a:bodyPr wrap="square">
            <a:spAutoFit/>
          </a:bodyPr>
          <a:lstStyle/>
          <a:p>
            <a:r>
              <a:rPr lang="pl-PL" sz="1500" b="1" dirty="0"/>
              <a:t>Funkcja oceny </a:t>
            </a:r>
            <a:r>
              <a:rPr lang="pl-PL" sz="1350" dirty="0"/>
              <a:t>to miara jakości dowolnego osobnika (fenotypu, rozwiązania) w populacji. Dla każdego osobnika jest ona obliczana na podstawie pewnego modelu rozwiązywanego problemu. Załóżmy dla przykładu, że chcemy zaprojektować obwód elektryczny o pewnej charakterystyce. Funkcja oceny będzie premiowała rozwiązania najbardziej zbliżonej do tej charakterystyki, zbudowane z najmniejszej liczby elementów. W procesie selekcji faworyzowane będą najlepiej przystosowane osobniki. One staną się "rodzicami" dla populacji. </a:t>
            </a:r>
          </a:p>
        </p:txBody>
      </p:sp>
    </p:spTree>
    <p:extLst>
      <p:ext uri="{BB962C8B-B14F-4D97-AF65-F5344CB8AC3E}">
        <p14:creationId xmlns:p14="http://schemas.microsoft.com/office/powerpoint/2010/main" val="29394122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D43506-5DA8-49AF-892A-57860A2BF065}"/>
              </a:ext>
            </a:extLst>
          </p:cNvPr>
          <p:cNvSpPr>
            <a:spLocks noGrp="1"/>
          </p:cNvSpPr>
          <p:nvPr>
            <p:ph type="title"/>
          </p:nvPr>
        </p:nvSpPr>
        <p:spPr/>
        <p:txBody>
          <a:bodyPr/>
          <a:lstStyle/>
          <a:p>
            <a:r>
              <a:rPr lang="pl-PL" dirty="0"/>
              <a:t>Metody selekcji</a:t>
            </a:r>
          </a:p>
        </p:txBody>
      </p:sp>
      <p:sp>
        <p:nvSpPr>
          <p:cNvPr id="3" name="Symbol zastępczy daty 2">
            <a:extLst>
              <a:ext uri="{FF2B5EF4-FFF2-40B4-BE49-F238E27FC236}">
                <a16:creationId xmlns:a16="http://schemas.microsoft.com/office/drawing/2014/main" id="{010E479D-44BC-430E-9398-A28C4247F886}"/>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57451909-C065-45EC-98D7-326E1FE5B1D7}"/>
              </a:ext>
            </a:extLst>
          </p:cNvPr>
          <p:cNvSpPr txBox="1"/>
          <p:nvPr/>
        </p:nvSpPr>
        <p:spPr>
          <a:xfrm>
            <a:off x="364921" y="1410769"/>
            <a:ext cx="8682606" cy="3624069"/>
          </a:xfrm>
          <a:prstGeom prst="rect">
            <a:avLst/>
          </a:prstGeom>
          <a:noFill/>
        </p:spPr>
        <p:txBody>
          <a:bodyPr wrap="square">
            <a:spAutoFit/>
          </a:bodyPr>
          <a:lstStyle/>
          <a:p>
            <a:r>
              <a:rPr lang="pl-PL" sz="1350" dirty="0"/>
              <a:t>Istnieje wiele metod selekcji. Dla przykładu można przedstawić tzw. metodę ruletki. Budujemy wirtualnie koło, którego wycinki odpowiadają poszczególnym osobnikom. Im lepszy osobnik, tym większy wycinek koła zajmuje. Rozmiar wycinków może zależeć od wartości funkcji oceny, jeśli wysoka wartość oceny oznacza wysokie przystosowanie. W takim układzie prawdopodobieństwo, że lepszy osobnik zostanie wybrany jako rodzic, jest większe. Niestety ewolucja przy takim algorytmie z każdym krokiem zwalnia. Jeżeli osobniki są podobne, to każdy dostaje równy wycinek koła fortuny i presja selekcyjna spada. Algorytm słabiej rozróżnia osobniki dobre od słabszych.</a:t>
            </a:r>
          </a:p>
          <a:p>
            <a:endParaRPr lang="pl-PL" sz="1350" dirty="0"/>
          </a:p>
          <a:p>
            <a:r>
              <a:rPr lang="pl-PL" sz="1350" dirty="0"/>
              <a:t>Pozbawiona tej wady jest metoda rankingowa. Obliczamy dla każdego osobnika funkcję oceny i ustawiamy je w szeregu najlepszy-najgorszy. Pierwsi na liście dostają prawo do rozmnażania, a reszta usuwana jest z populacji. Wadą metody jest niewrażliwość na różnice pomiędzy kolejnymi osobnikami w kolejce. Może się okazać, że sąsiadujące na liście rozwiązania mają różne wartości funkcji oceny, ale dostają prawie taką samą ilość potomstwa.</a:t>
            </a:r>
          </a:p>
          <a:p>
            <a:endParaRPr lang="pl-PL" sz="1350" dirty="0"/>
          </a:p>
          <a:p>
            <a:r>
              <a:rPr lang="pl-PL" sz="1350" dirty="0"/>
              <a:t>Istnieją także metody selekcji wielokryterialnej. Tworzymy kilka różnych funkcji oceny (oceniających pewne wybrane cechy osobników osobno). Dla przykładu osobniki mogą być ułożone nie w jednym, ale w kilku szeregach najlepszy-najgorszy, a proces selekcji jest bardziej złożony. </a:t>
            </a:r>
          </a:p>
        </p:txBody>
      </p:sp>
    </p:spTree>
    <p:extLst>
      <p:ext uri="{BB962C8B-B14F-4D97-AF65-F5344CB8AC3E}">
        <p14:creationId xmlns:p14="http://schemas.microsoft.com/office/powerpoint/2010/main" val="4082036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daty 2">
            <a:extLst>
              <a:ext uri="{FF2B5EF4-FFF2-40B4-BE49-F238E27FC236}">
                <a16:creationId xmlns:a16="http://schemas.microsoft.com/office/drawing/2014/main" id="{CF3928C4-132B-4536-A337-98167896D670}"/>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DEB90F3B-0747-40D9-95AE-1D6B3D1CC16A}"/>
              </a:ext>
            </a:extLst>
          </p:cNvPr>
          <p:cNvSpPr txBox="1"/>
          <p:nvPr/>
        </p:nvSpPr>
        <p:spPr>
          <a:xfrm>
            <a:off x="692092" y="1188329"/>
            <a:ext cx="7392798" cy="2585323"/>
          </a:xfrm>
          <a:prstGeom prst="rect">
            <a:avLst/>
          </a:prstGeom>
          <a:noFill/>
        </p:spPr>
        <p:txBody>
          <a:bodyPr wrap="square">
            <a:spAutoFit/>
          </a:bodyPr>
          <a:lstStyle/>
          <a:p>
            <a:r>
              <a:rPr lang="pl-PL" sz="1350" dirty="0"/>
              <a:t>Selekcja daje większe prawdopodobieństwo reprodukcji osobnikom o dużym przystosowaniu, więc kolejne pokolenia są coraz lepiej przystosowane. </a:t>
            </a:r>
          </a:p>
          <a:p>
            <a:r>
              <a:rPr lang="pl-PL" sz="1350" dirty="0"/>
              <a:t>Spada jednak różnorodność genotypu populacji - populacja z czasem zostaje zmonopolizowana przez nieznacznie różniące się (lub wręcz identyczne) odmiany tego samego osobnika. </a:t>
            </a:r>
          </a:p>
          <a:p>
            <a:r>
              <a:rPr lang="pl-PL" sz="1350" dirty="0"/>
              <a:t>Objawia się to zbieżnością kolejnych, najlepszych rozwiązań do pewnej granicy. </a:t>
            </a:r>
          </a:p>
          <a:p>
            <a:endParaRPr lang="pl-PL" sz="1350" dirty="0"/>
          </a:p>
          <a:p>
            <a:r>
              <a:rPr lang="pl-PL" sz="1350" dirty="0"/>
              <a:t>Czasami zbieżność jest przedwczesna, a ewolucja utyka i uzyskane rozwiązania przedstawiają pewne ekstrema lokalne. Mogą być one dalekie od oczekiwanych rozwiązań globalnych, czyli tych najlepszych w całej przeszukiwanej przestrzeni. </a:t>
            </a:r>
          </a:p>
          <a:p>
            <a:endParaRPr lang="pl-PL" sz="1350" dirty="0"/>
          </a:p>
          <a:p>
            <a:r>
              <a:rPr lang="pl-PL" sz="1350" dirty="0"/>
              <a:t>Częściowym rozwiązaniem tego problemu jest losowa mutacja genotypu osobników. </a:t>
            </a:r>
          </a:p>
        </p:txBody>
      </p:sp>
    </p:spTree>
    <p:extLst>
      <p:ext uri="{BB962C8B-B14F-4D97-AF65-F5344CB8AC3E}">
        <p14:creationId xmlns:p14="http://schemas.microsoft.com/office/powerpoint/2010/main" val="26519897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4C43C59-D4CA-49AE-84A7-ED3B097DFB07}"/>
              </a:ext>
            </a:extLst>
          </p:cNvPr>
          <p:cNvSpPr>
            <a:spLocks noGrp="1"/>
          </p:cNvSpPr>
          <p:nvPr>
            <p:ph type="title"/>
          </p:nvPr>
        </p:nvSpPr>
        <p:spPr/>
        <p:txBody>
          <a:bodyPr/>
          <a:lstStyle/>
          <a:p>
            <a:r>
              <a:rPr lang="pl-PL" dirty="0"/>
              <a:t>Operatory krzyżowania</a:t>
            </a:r>
          </a:p>
        </p:txBody>
      </p:sp>
      <p:sp>
        <p:nvSpPr>
          <p:cNvPr id="3" name="Symbol zastępczy daty 2">
            <a:extLst>
              <a:ext uri="{FF2B5EF4-FFF2-40B4-BE49-F238E27FC236}">
                <a16:creationId xmlns:a16="http://schemas.microsoft.com/office/drawing/2014/main" id="{9C872B7D-B4CD-445C-8F8A-F9EABD2537D2}"/>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7" name="pole tekstowe 6">
            <a:extLst>
              <a:ext uri="{FF2B5EF4-FFF2-40B4-BE49-F238E27FC236}">
                <a16:creationId xmlns:a16="http://schemas.microsoft.com/office/drawing/2014/main" id="{A3CA2664-B5CE-43C0-A84D-ED81FBEA0EFE}"/>
              </a:ext>
            </a:extLst>
          </p:cNvPr>
          <p:cNvSpPr txBox="1"/>
          <p:nvPr/>
        </p:nvSpPr>
        <p:spPr>
          <a:xfrm>
            <a:off x="207849" y="2484185"/>
            <a:ext cx="8720356" cy="1754326"/>
          </a:xfrm>
          <a:prstGeom prst="rect">
            <a:avLst/>
          </a:prstGeom>
          <a:noFill/>
        </p:spPr>
        <p:txBody>
          <a:bodyPr wrap="square">
            <a:spAutoFit/>
          </a:bodyPr>
          <a:lstStyle/>
          <a:p>
            <a:endParaRPr lang="pl-PL" sz="1350" dirty="0"/>
          </a:p>
          <a:p>
            <a:r>
              <a:rPr lang="pl-PL" sz="1350" dirty="0"/>
              <a:t>Sposób krzyżowania jest zależny od kodowania chromosomów i specyfiki problemu. Jednak można wskazać kilka standardowych metod krzyżowania:</a:t>
            </a:r>
          </a:p>
          <a:p>
            <a:endParaRPr lang="pl-PL" sz="1350" dirty="0"/>
          </a:p>
          <a:p>
            <a:pPr marL="257175" indent="-257175">
              <a:buFont typeface="+mj-lt"/>
              <a:buAutoNum type="arabicPeriod"/>
            </a:pPr>
            <a:r>
              <a:rPr lang="pl-PL" sz="1350" dirty="0"/>
              <a:t>Rozcięcie dwóch chromosomów i stworzenie nowego poprzez sklejenie lewej części jednego rodzica z prawą częścią drugiego rodzica (dla chromosomów z kodowaniem binarnym i całkowitoliczbowym),</a:t>
            </a:r>
          </a:p>
          <a:p>
            <a:pPr marL="257175" indent="-257175">
              <a:buFont typeface="+mj-lt"/>
              <a:buAutoNum type="arabicPeriod"/>
            </a:pPr>
            <a:r>
              <a:rPr lang="pl-PL" sz="1350" dirty="0"/>
              <a:t>Stosowanie operacji logicznych (kodowanie binarne),</a:t>
            </a:r>
          </a:p>
          <a:p>
            <a:pPr marL="257175" indent="-257175">
              <a:buFont typeface="+mj-lt"/>
              <a:buAutoNum type="arabicPeriod"/>
            </a:pPr>
            <a:r>
              <a:rPr lang="pl-PL" sz="1350" dirty="0"/>
              <a:t>Obliczenie wartości średniej genów (kodowanie liczbami rzeczywistymi).</a:t>
            </a:r>
          </a:p>
        </p:txBody>
      </p:sp>
      <p:sp>
        <p:nvSpPr>
          <p:cNvPr id="9" name="pole tekstowe 8">
            <a:extLst>
              <a:ext uri="{FF2B5EF4-FFF2-40B4-BE49-F238E27FC236}">
                <a16:creationId xmlns:a16="http://schemas.microsoft.com/office/drawing/2014/main" id="{5042EE04-6E38-4282-B952-DF3C7E2D3099}"/>
              </a:ext>
            </a:extLst>
          </p:cNvPr>
          <p:cNvSpPr txBox="1"/>
          <p:nvPr/>
        </p:nvSpPr>
        <p:spPr>
          <a:xfrm>
            <a:off x="215796" y="1288493"/>
            <a:ext cx="8177390" cy="715581"/>
          </a:xfrm>
          <a:prstGeom prst="rect">
            <a:avLst/>
          </a:prstGeom>
          <a:noFill/>
        </p:spPr>
        <p:txBody>
          <a:bodyPr wrap="square">
            <a:spAutoFit/>
          </a:bodyPr>
          <a:lstStyle/>
          <a:p>
            <a:r>
              <a:rPr lang="pl-PL" sz="1350" dirty="0"/>
              <a:t>Krzyżowanie polega na połączeniu niektórych (wybierane losowo) genotypów w jeden. Kojarzenie ma sprawić, że potomek dwóch osobników rodzicielskich ma zespół cech, który jest kombinacją ich cech (może się zdarzyć, że tych najlepszych).</a:t>
            </a:r>
          </a:p>
        </p:txBody>
      </p:sp>
      <p:pic>
        <p:nvPicPr>
          <p:cNvPr id="11" name="Obraz 10">
            <a:extLst>
              <a:ext uri="{FF2B5EF4-FFF2-40B4-BE49-F238E27FC236}">
                <a16:creationId xmlns:a16="http://schemas.microsoft.com/office/drawing/2014/main" id="{BD8C6DC6-BEFC-4D50-85C1-8CCE3F87F349}"/>
              </a:ext>
            </a:extLst>
          </p:cNvPr>
          <p:cNvPicPr>
            <a:picLocks noChangeAspect="1"/>
          </p:cNvPicPr>
          <p:nvPr/>
        </p:nvPicPr>
        <p:blipFill rotWithShape="1">
          <a:blip r:embed="rId2"/>
          <a:srcRect l="32065" t="57876" r="13371" b="27998"/>
          <a:stretch/>
        </p:blipFill>
        <p:spPr>
          <a:xfrm>
            <a:off x="1591811" y="2022580"/>
            <a:ext cx="4989352" cy="699659"/>
          </a:xfrm>
          <a:prstGeom prst="rect">
            <a:avLst/>
          </a:prstGeom>
        </p:spPr>
      </p:pic>
    </p:spTree>
    <p:extLst>
      <p:ext uri="{BB962C8B-B14F-4D97-AF65-F5344CB8AC3E}">
        <p14:creationId xmlns:p14="http://schemas.microsoft.com/office/powerpoint/2010/main" val="10389626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518C0C4-BB07-4BFF-B2EC-13AAAA323D75}"/>
              </a:ext>
            </a:extLst>
          </p:cNvPr>
          <p:cNvSpPr>
            <a:spLocks noGrp="1"/>
          </p:cNvSpPr>
          <p:nvPr>
            <p:ph type="title"/>
          </p:nvPr>
        </p:nvSpPr>
        <p:spPr/>
        <p:txBody>
          <a:bodyPr/>
          <a:lstStyle/>
          <a:p>
            <a:r>
              <a:rPr lang="pl-PL" dirty="0"/>
              <a:t>Operatory mutacji</a:t>
            </a:r>
          </a:p>
        </p:txBody>
      </p:sp>
      <p:sp>
        <p:nvSpPr>
          <p:cNvPr id="3" name="Symbol zastępczy daty 2">
            <a:extLst>
              <a:ext uri="{FF2B5EF4-FFF2-40B4-BE49-F238E27FC236}">
                <a16:creationId xmlns:a16="http://schemas.microsoft.com/office/drawing/2014/main" id="{312BD5BF-BB96-4E25-B5E1-0012AB82F6B5}"/>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3A4D1840-9F17-4DB6-850F-C1F797D08AA5}"/>
              </a:ext>
            </a:extLst>
          </p:cNvPr>
          <p:cNvSpPr txBox="1"/>
          <p:nvPr/>
        </p:nvSpPr>
        <p:spPr>
          <a:xfrm>
            <a:off x="431920" y="1439512"/>
            <a:ext cx="8544188" cy="3000821"/>
          </a:xfrm>
          <a:prstGeom prst="rect">
            <a:avLst/>
          </a:prstGeom>
          <a:noFill/>
        </p:spPr>
        <p:txBody>
          <a:bodyPr wrap="square">
            <a:spAutoFit/>
          </a:bodyPr>
          <a:lstStyle/>
          <a:p>
            <a:r>
              <a:rPr lang="pl-PL" sz="1350" b="1" dirty="0"/>
              <a:t>Mutacja</a:t>
            </a:r>
            <a:r>
              <a:rPr lang="pl-PL" sz="1350" dirty="0"/>
              <a:t> wprowadza do genotypu losowe zmiany. Jej zadaniem jest wprowadzanie różnorodności w populacji, czyli zapobieganie (przynajmniej częściowe) przedwczesnej zbieżności algorytmu. Mutacja zachodzi z pewnym przyjętym prawdopodobieństwem - zazwyczaj rzędu 1%. Jest ono niskie, ponieważ zbyt silna mutacja przynosi efekt odwrotny do zamierzonego: zamiast subtelnie różnicować dobre rozwiązania - niszczy je. Stąd w procesie ewolucji mutacja ma znaczenie drugorzędne, szczególnie w przypadku długich chromosomów.</a:t>
            </a:r>
          </a:p>
          <a:p>
            <a:endParaRPr lang="pl-PL" sz="1350" dirty="0"/>
          </a:p>
          <a:p>
            <a:r>
              <a:rPr lang="pl-PL" sz="1350" dirty="0"/>
              <a:t>W przypadku chromosomów kodowanych binarnie losuje się zazwyczaj dwa geny i zamienia się je miejscami bądź np. neguje pewien wylosowany gen.</a:t>
            </a:r>
          </a:p>
          <a:p>
            <a:endParaRPr lang="pl-PL" sz="1350" dirty="0"/>
          </a:p>
          <a:p>
            <a:r>
              <a:rPr lang="pl-PL" sz="1350" dirty="0"/>
              <a:t>W przypadku genotypów zakodowanych liczbami całkowitymi stosuje się permutacje.</a:t>
            </a:r>
          </a:p>
          <a:p>
            <a:endParaRPr lang="pl-PL" sz="1350" dirty="0"/>
          </a:p>
          <a:p>
            <a:r>
              <a:rPr lang="pl-PL" sz="1350" dirty="0"/>
              <a:t>W przypadku genotypów zakodowanych liczbami rzeczywistymi wprowadza się do przypadkowych genów losowe zmiany o danym rozkładzie - najczęściej normalnym. </a:t>
            </a:r>
          </a:p>
        </p:txBody>
      </p:sp>
    </p:spTree>
    <p:extLst>
      <p:ext uri="{BB962C8B-B14F-4D97-AF65-F5344CB8AC3E}">
        <p14:creationId xmlns:p14="http://schemas.microsoft.com/office/powerpoint/2010/main" val="31712692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8778BE4-9FE7-4FFC-8F62-5AB376549B2C}"/>
              </a:ext>
            </a:extLst>
          </p:cNvPr>
          <p:cNvSpPr>
            <a:spLocks noGrp="1"/>
          </p:cNvSpPr>
          <p:nvPr>
            <p:ph type="title"/>
          </p:nvPr>
        </p:nvSpPr>
        <p:spPr/>
        <p:txBody>
          <a:bodyPr/>
          <a:lstStyle/>
          <a:p>
            <a:r>
              <a:rPr lang="pl-PL" dirty="0"/>
              <a:t>Algorytm Genetyczny  - biblioteki </a:t>
            </a:r>
            <a:r>
              <a:rPr lang="pl-PL" dirty="0" err="1"/>
              <a:t>pythona</a:t>
            </a:r>
            <a:endParaRPr lang="pl-PL" dirty="0"/>
          </a:p>
        </p:txBody>
      </p:sp>
      <p:sp>
        <p:nvSpPr>
          <p:cNvPr id="3" name="Symbol zastępczy daty 2">
            <a:extLst>
              <a:ext uri="{FF2B5EF4-FFF2-40B4-BE49-F238E27FC236}">
                <a16:creationId xmlns:a16="http://schemas.microsoft.com/office/drawing/2014/main" id="{B35B9E53-5040-4D98-88C0-E6421FFCC906}"/>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6ECC9FD6-D1EC-47DD-A271-D4C6205DE9C6}"/>
              </a:ext>
            </a:extLst>
          </p:cNvPr>
          <p:cNvSpPr txBox="1"/>
          <p:nvPr/>
        </p:nvSpPr>
        <p:spPr>
          <a:xfrm>
            <a:off x="1203296" y="1793066"/>
            <a:ext cx="4570952" cy="1454244"/>
          </a:xfrm>
          <a:prstGeom prst="rect">
            <a:avLst/>
          </a:prstGeom>
          <a:noFill/>
        </p:spPr>
        <p:txBody>
          <a:bodyPr wrap="square">
            <a:spAutoFit/>
          </a:bodyPr>
          <a:lstStyle/>
          <a:p>
            <a:pPr marL="214313" indent="-214313">
              <a:buFont typeface="Arial" panose="020B0604020202020204" pitchFamily="34" charset="0"/>
              <a:buChar char="•"/>
            </a:pPr>
            <a:r>
              <a:rPr lang="pl-PL" sz="1500" b="1" dirty="0" err="1"/>
              <a:t>geneticalgorithm</a:t>
            </a:r>
            <a:r>
              <a:rPr lang="pl-PL" sz="1500" b="1" dirty="0"/>
              <a:t> 1.0.2</a:t>
            </a:r>
          </a:p>
          <a:p>
            <a:pPr marL="214313" indent="-214313">
              <a:buFont typeface="Arial" panose="020B0604020202020204" pitchFamily="34" charset="0"/>
              <a:buChar char="•"/>
            </a:pPr>
            <a:r>
              <a:rPr lang="pl-PL" sz="1500" b="1" dirty="0" err="1"/>
              <a:t>Deap</a:t>
            </a:r>
            <a:r>
              <a:rPr lang="pl-PL" sz="1500" b="1" dirty="0"/>
              <a:t> </a:t>
            </a:r>
            <a:r>
              <a:rPr lang="pl-PL" sz="1500" b="1" dirty="0" err="1"/>
              <a:t>python</a:t>
            </a:r>
            <a:endParaRPr lang="pl-PL" sz="1500" b="1" dirty="0"/>
          </a:p>
          <a:p>
            <a:pPr marL="214313" indent="-214313">
              <a:buFont typeface="Arial" panose="020B0604020202020204" pitchFamily="34" charset="0"/>
              <a:buChar char="•"/>
            </a:pPr>
            <a:r>
              <a:rPr lang="pl-PL" sz="1500" b="1" dirty="0"/>
              <a:t>PYEASYGA - https://pypi.org/project/pyeasyga/</a:t>
            </a:r>
          </a:p>
          <a:p>
            <a:pPr marL="214313" indent="-214313">
              <a:buFont typeface="Arial" panose="020B0604020202020204" pitchFamily="34" charset="0"/>
              <a:buChar char="•"/>
            </a:pPr>
            <a:r>
              <a:rPr lang="pl-PL" sz="1500" b="1" dirty="0" err="1"/>
              <a:t>Pyvolution</a:t>
            </a:r>
            <a:r>
              <a:rPr lang="pl-PL" sz="1500" b="1" dirty="0"/>
              <a:t> 1.0 </a:t>
            </a:r>
          </a:p>
          <a:p>
            <a:endParaRPr lang="pl-PL" sz="1350" dirty="0"/>
          </a:p>
        </p:txBody>
      </p:sp>
    </p:spTree>
    <p:extLst>
      <p:ext uri="{BB962C8B-B14F-4D97-AF65-F5344CB8AC3E}">
        <p14:creationId xmlns:p14="http://schemas.microsoft.com/office/powerpoint/2010/main" val="15583246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4438319-7CF6-4811-9DD8-BA416FBC619D}"/>
              </a:ext>
            </a:extLst>
          </p:cNvPr>
          <p:cNvSpPr>
            <a:spLocks noGrp="1"/>
          </p:cNvSpPr>
          <p:nvPr>
            <p:ph type="body" sz="quarter" idx="25"/>
          </p:nvPr>
        </p:nvSpPr>
        <p:spPr/>
        <p:txBody>
          <a:bodyPr/>
          <a:lstStyle/>
          <a:p>
            <a:endParaRPr lang="pl-PL"/>
          </a:p>
        </p:txBody>
      </p:sp>
      <p:sp>
        <p:nvSpPr>
          <p:cNvPr id="8" name="pole tekstowe 7">
            <a:extLst>
              <a:ext uri="{FF2B5EF4-FFF2-40B4-BE49-F238E27FC236}">
                <a16:creationId xmlns:a16="http://schemas.microsoft.com/office/drawing/2014/main" id="{1FC9E728-2C40-4AA2-A2B6-D514F72745B1}"/>
              </a:ext>
            </a:extLst>
          </p:cNvPr>
          <p:cNvSpPr txBox="1"/>
          <p:nvPr/>
        </p:nvSpPr>
        <p:spPr>
          <a:xfrm>
            <a:off x="2286000" y="2387084"/>
            <a:ext cx="4572000" cy="646331"/>
          </a:xfrm>
          <a:prstGeom prst="rect">
            <a:avLst/>
          </a:prstGeom>
          <a:noFill/>
        </p:spPr>
        <p:txBody>
          <a:bodyPr wrap="square">
            <a:spAutoFit/>
          </a:bodyPr>
          <a:lstStyle/>
          <a:p>
            <a:r>
              <a:rPr lang="pl-PL" sz="3600" b="1" i="1" dirty="0" err="1"/>
              <a:t>w</a:t>
            </a:r>
            <a:r>
              <a:rPr lang="pl-PL" sz="3600" b="1" i="1" baseline="-25000" dirty="0" err="1"/>
              <a:t>n</a:t>
            </a:r>
            <a:r>
              <a:rPr lang="pl-PL" sz="3600" b="1" i="1" baseline="-25000" dirty="0"/>
              <a:t> </a:t>
            </a:r>
            <a:r>
              <a:rPr lang="pl-PL" sz="3600" b="1" i="1" dirty="0"/>
              <a:t>= </a:t>
            </a:r>
            <a:r>
              <a:rPr lang="pl-PL" sz="3600" b="1" i="1" dirty="0" err="1"/>
              <a:t>w</a:t>
            </a:r>
            <a:r>
              <a:rPr lang="pl-PL" sz="3600" b="1" i="1" baseline="-25000" dirty="0" err="1"/>
              <a:t>n</a:t>
            </a:r>
            <a:r>
              <a:rPr lang="pl-PL" sz="3600" b="1" i="1" dirty="0"/>
              <a:t>+</a:t>
            </a:r>
            <a:r>
              <a:rPr lang="el-GR" sz="3600" b="1" i="1" dirty="0"/>
              <a:t>λ (</a:t>
            </a:r>
            <a:r>
              <a:rPr lang="pl-PL" sz="3600" b="1" i="1" dirty="0" err="1"/>
              <a:t>x</a:t>
            </a:r>
            <a:r>
              <a:rPr lang="pl-PL" sz="3600" b="1" i="1" baseline="-25000" dirty="0" err="1"/>
              <a:t>n</a:t>
            </a:r>
            <a:r>
              <a:rPr lang="pl-PL" sz="3600" b="1" i="1" dirty="0" err="1"/>
              <a:t>-w</a:t>
            </a:r>
            <a:r>
              <a:rPr lang="pl-PL" sz="3600" b="1" i="1" baseline="-25000" dirty="0" err="1"/>
              <a:t>n</a:t>
            </a:r>
            <a:r>
              <a:rPr lang="pl-PL" sz="3600" b="1" i="1" dirty="0"/>
              <a:t>)</a:t>
            </a:r>
            <a:endParaRPr lang="pl-PL" sz="3600" dirty="0"/>
          </a:p>
        </p:txBody>
      </p:sp>
    </p:spTree>
    <p:extLst>
      <p:ext uri="{BB962C8B-B14F-4D97-AF65-F5344CB8AC3E}">
        <p14:creationId xmlns:p14="http://schemas.microsoft.com/office/powerpoint/2010/main" val="8936663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57065B8-144D-993B-2F19-ACC5E12FBB0A}"/>
              </a:ext>
            </a:extLst>
          </p:cNvPr>
          <p:cNvSpPr>
            <a:spLocks noGrp="1"/>
          </p:cNvSpPr>
          <p:nvPr>
            <p:ph type="body" sz="quarter" idx="25"/>
          </p:nvPr>
        </p:nvSpPr>
        <p:spPr/>
        <p:txBody>
          <a:bodyPr/>
          <a:lstStyle/>
          <a:p>
            <a:r>
              <a:rPr lang="pl-PL" dirty="0"/>
              <a:t>Transformata Fouriera</a:t>
            </a:r>
          </a:p>
        </p:txBody>
      </p:sp>
      <p:pic>
        <p:nvPicPr>
          <p:cNvPr id="5" name="Obraz 4">
            <a:extLst>
              <a:ext uri="{FF2B5EF4-FFF2-40B4-BE49-F238E27FC236}">
                <a16:creationId xmlns:a16="http://schemas.microsoft.com/office/drawing/2014/main" id="{9880C502-28D9-E3BD-0F2E-C1E8BBAE6340}"/>
              </a:ext>
            </a:extLst>
          </p:cNvPr>
          <p:cNvPicPr>
            <a:picLocks noChangeAspect="1"/>
          </p:cNvPicPr>
          <p:nvPr/>
        </p:nvPicPr>
        <p:blipFill rotWithShape="1">
          <a:blip r:embed="rId2"/>
          <a:srcRect l="18257" t="41136" r="4931" b="39323"/>
          <a:stretch/>
        </p:blipFill>
        <p:spPr>
          <a:xfrm>
            <a:off x="457200" y="1828800"/>
            <a:ext cx="8257565" cy="1129145"/>
          </a:xfrm>
          <a:prstGeom prst="rect">
            <a:avLst/>
          </a:prstGeom>
        </p:spPr>
      </p:pic>
    </p:spTree>
    <p:extLst>
      <p:ext uri="{BB962C8B-B14F-4D97-AF65-F5344CB8AC3E}">
        <p14:creationId xmlns:p14="http://schemas.microsoft.com/office/powerpoint/2010/main" val="282128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42F4BDE-A7DF-36DA-6BA2-39CE1CC20E76}"/>
              </a:ext>
            </a:extLst>
          </p:cNvPr>
          <p:cNvSpPr>
            <a:spLocks noGrp="1"/>
          </p:cNvSpPr>
          <p:nvPr>
            <p:ph type="title"/>
          </p:nvPr>
        </p:nvSpPr>
        <p:spPr/>
        <p:txBody>
          <a:bodyPr/>
          <a:lstStyle/>
          <a:p>
            <a:r>
              <a:rPr lang="pl-PL" dirty="0"/>
              <a:t>Inteligencja wieloraka</a:t>
            </a:r>
          </a:p>
        </p:txBody>
      </p:sp>
      <p:sp>
        <p:nvSpPr>
          <p:cNvPr id="3" name="pole tekstowe 2">
            <a:extLst>
              <a:ext uri="{FF2B5EF4-FFF2-40B4-BE49-F238E27FC236}">
                <a16:creationId xmlns:a16="http://schemas.microsoft.com/office/drawing/2014/main" id="{797086C5-B7BD-6E79-8255-9424F30FDAF8}"/>
              </a:ext>
            </a:extLst>
          </p:cNvPr>
          <p:cNvSpPr txBox="1"/>
          <p:nvPr/>
        </p:nvSpPr>
        <p:spPr>
          <a:xfrm>
            <a:off x="845586" y="1437624"/>
            <a:ext cx="6264696" cy="3240360"/>
          </a:xfrm>
          <a:prstGeom prst="rect">
            <a:avLst/>
          </a:prstGeom>
        </p:spPr>
        <p:txBody>
          <a:bodyPr vert="horz" wrap="square" lIns="0" tIns="34290" rIns="0" bIns="34290" rtlCol="0">
            <a:normAutofit/>
          </a:bodyPr>
          <a:lstStyle/>
          <a:p>
            <a:endParaRPr lang="pl-PL" sz="1350" dirty="0" err="1"/>
          </a:p>
        </p:txBody>
      </p:sp>
      <p:sp>
        <p:nvSpPr>
          <p:cNvPr id="5" name="pole tekstowe 4">
            <a:extLst>
              <a:ext uri="{FF2B5EF4-FFF2-40B4-BE49-F238E27FC236}">
                <a16:creationId xmlns:a16="http://schemas.microsoft.com/office/drawing/2014/main" id="{9F158280-01A7-AE71-4F93-D41BDD42402F}"/>
              </a:ext>
            </a:extLst>
          </p:cNvPr>
          <p:cNvSpPr txBox="1"/>
          <p:nvPr/>
        </p:nvSpPr>
        <p:spPr>
          <a:xfrm>
            <a:off x="1007605" y="1545636"/>
            <a:ext cx="4574156" cy="2516073"/>
          </a:xfrm>
          <a:prstGeom prst="rect">
            <a:avLst/>
          </a:prstGeom>
          <a:noFill/>
        </p:spPr>
        <p:txBody>
          <a:bodyPr wrap="square">
            <a:spAutoFit/>
          </a:bodyPr>
          <a:lstStyle/>
          <a:p>
            <a:pPr marL="214308" indent="-214308">
              <a:buFont typeface="Arial" panose="020B0604020202020204" pitchFamily="34" charset="0"/>
              <a:buChar char="•"/>
            </a:pPr>
            <a:r>
              <a:rPr lang="pl-PL" dirty="0"/>
              <a:t>Inteligencja językowa</a:t>
            </a:r>
          </a:p>
          <a:p>
            <a:pPr marL="214308" indent="-214308">
              <a:buFont typeface="Arial" panose="020B0604020202020204" pitchFamily="34" charset="0"/>
              <a:buChar char="•"/>
            </a:pPr>
            <a:r>
              <a:rPr lang="pl-PL" dirty="0"/>
              <a:t>Inteligencja logiczna lub matematyczna</a:t>
            </a:r>
          </a:p>
          <a:p>
            <a:pPr marL="214308" indent="-214308">
              <a:buFont typeface="Arial" panose="020B0604020202020204" pitchFamily="34" charset="0"/>
              <a:buChar char="•"/>
            </a:pPr>
            <a:r>
              <a:rPr lang="pl-PL" dirty="0"/>
              <a:t>Inteligencja wizualno-przestrzenna</a:t>
            </a:r>
          </a:p>
          <a:p>
            <a:pPr marL="214308" indent="-214308">
              <a:buFont typeface="Arial" panose="020B0604020202020204" pitchFamily="34" charset="0"/>
              <a:buChar char="•"/>
            </a:pPr>
            <a:r>
              <a:rPr lang="pl-PL" dirty="0"/>
              <a:t>Inteligencja muzyczna</a:t>
            </a:r>
          </a:p>
          <a:p>
            <a:pPr marL="214308" indent="-214308">
              <a:buFont typeface="Arial" panose="020B0604020202020204" pitchFamily="34" charset="0"/>
              <a:buChar char="•"/>
            </a:pPr>
            <a:r>
              <a:rPr lang="pl-PL" dirty="0"/>
              <a:t>Inteligencja interpersonalna (społeczna)</a:t>
            </a:r>
          </a:p>
          <a:p>
            <a:pPr marL="214308" indent="-214308">
              <a:buFont typeface="Arial" panose="020B0604020202020204" pitchFamily="34" charset="0"/>
              <a:buChar char="•"/>
            </a:pPr>
            <a:r>
              <a:rPr lang="pl-PL" dirty="0"/>
              <a:t>Inteligencja interpersonalna (refleksyjna)</a:t>
            </a:r>
          </a:p>
          <a:p>
            <a:pPr marL="214308" indent="-214308">
              <a:buFont typeface="Arial" panose="020B0604020202020204" pitchFamily="34" charset="0"/>
              <a:buChar char="•"/>
            </a:pPr>
            <a:r>
              <a:rPr lang="pl-PL" dirty="0"/>
              <a:t>Inteligencja ruchowa</a:t>
            </a:r>
          </a:p>
          <a:p>
            <a:pPr marL="214308" indent="-214308">
              <a:buFont typeface="Arial" panose="020B0604020202020204" pitchFamily="34" charset="0"/>
              <a:buChar char="•"/>
            </a:pPr>
            <a:r>
              <a:rPr lang="pl-PL" dirty="0"/>
              <a:t>Inteligencja przyrodnicza</a:t>
            </a:r>
          </a:p>
          <a:p>
            <a:pPr marL="214308" indent="-214308">
              <a:buFont typeface="Arial" panose="020B0604020202020204" pitchFamily="34" charset="0"/>
              <a:buChar char="•"/>
            </a:pPr>
            <a:endParaRPr lang="pl-PL" sz="1350" dirty="0"/>
          </a:p>
        </p:txBody>
      </p:sp>
    </p:spTree>
    <p:extLst>
      <p:ext uri="{BB962C8B-B14F-4D97-AF65-F5344CB8AC3E}">
        <p14:creationId xmlns:p14="http://schemas.microsoft.com/office/powerpoint/2010/main" val="29694415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e tekstowe 3">
            <a:extLst>
              <a:ext uri="{FF2B5EF4-FFF2-40B4-BE49-F238E27FC236}">
                <a16:creationId xmlns:a16="http://schemas.microsoft.com/office/drawing/2014/main" id="{5A0E87F8-58D6-858D-AC2E-852A9418C8A9}"/>
              </a:ext>
            </a:extLst>
          </p:cNvPr>
          <p:cNvSpPr txBox="1"/>
          <p:nvPr/>
        </p:nvSpPr>
        <p:spPr>
          <a:xfrm>
            <a:off x="900544" y="2043545"/>
            <a:ext cx="7529946" cy="914400"/>
          </a:xfrm>
          <a:prstGeom prst="rect">
            <a:avLst/>
          </a:prstGeom>
        </p:spPr>
        <p:txBody>
          <a:bodyPr vert="horz" wrap="none" lIns="91440" tIns="45720" rIns="91440" bIns="45720" rtlCol="0">
            <a:normAutofit/>
          </a:bodyPr>
          <a:lstStyle/>
          <a:p>
            <a:r>
              <a:rPr lang="pl-PL" sz="4000" dirty="0"/>
              <a:t>NAIWNE SIECI BAYESOWSKIE</a:t>
            </a:r>
          </a:p>
        </p:txBody>
      </p:sp>
    </p:spTree>
    <p:extLst>
      <p:ext uri="{BB962C8B-B14F-4D97-AF65-F5344CB8AC3E}">
        <p14:creationId xmlns:p14="http://schemas.microsoft.com/office/powerpoint/2010/main" val="20391567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CC839E6C-7C5F-B572-FE99-1EACE024DBFB}"/>
              </a:ext>
            </a:extLst>
          </p:cNvPr>
          <p:cNvPicPr>
            <a:picLocks noChangeAspect="1"/>
          </p:cNvPicPr>
          <p:nvPr/>
        </p:nvPicPr>
        <p:blipFill rotWithShape="1">
          <a:blip r:embed="rId2"/>
          <a:srcRect l="19924" t="14291" r="20228" b="9161"/>
          <a:stretch/>
        </p:blipFill>
        <p:spPr>
          <a:xfrm>
            <a:off x="642175" y="488610"/>
            <a:ext cx="6631144" cy="4558911"/>
          </a:xfrm>
          <a:prstGeom prst="rect">
            <a:avLst/>
          </a:prstGeom>
        </p:spPr>
      </p:pic>
    </p:spTree>
    <p:extLst>
      <p:ext uri="{BB962C8B-B14F-4D97-AF65-F5344CB8AC3E}">
        <p14:creationId xmlns:p14="http://schemas.microsoft.com/office/powerpoint/2010/main" val="328413418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42C6C98F-4433-CC9D-27D6-3DA59DFB575D}"/>
              </a:ext>
            </a:extLst>
          </p:cNvPr>
          <p:cNvPicPr>
            <a:picLocks noChangeAspect="1"/>
          </p:cNvPicPr>
          <p:nvPr/>
        </p:nvPicPr>
        <p:blipFill rotWithShape="1">
          <a:blip r:embed="rId2"/>
          <a:srcRect l="21145" t="20539" r="20611" b="2911"/>
          <a:stretch/>
        </p:blipFill>
        <p:spPr>
          <a:xfrm>
            <a:off x="704995" y="411829"/>
            <a:ext cx="6547384" cy="4625217"/>
          </a:xfrm>
          <a:prstGeom prst="rect">
            <a:avLst/>
          </a:prstGeom>
        </p:spPr>
      </p:pic>
    </p:spTree>
    <p:extLst>
      <p:ext uri="{BB962C8B-B14F-4D97-AF65-F5344CB8AC3E}">
        <p14:creationId xmlns:p14="http://schemas.microsoft.com/office/powerpoint/2010/main" val="2927712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F0FEB811-9F42-DADC-D9A9-84CE02C85B70}"/>
              </a:ext>
            </a:extLst>
          </p:cNvPr>
          <p:cNvPicPr>
            <a:picLocks noChangeAspect="1"/>
          </p:cNvPicPr>
          <p:nvPr/>
        </p:nvPicPr>
        <p:blipFill rotWithShape="1">
          <a:blip r:embed="rId2"/>
          <a:srcRect l="21145" t="16989" r="20153" b="4473"/>
          <a:stretch/>
        </p:blipFill>
        <p:spPr>
          <a:xfrm>
            <a:off x="670094" y="217587"/>
            <a:ext cx="6547383" cy="4708326"/>
          </a:xfrm>
          <a:prstGeom prst="rect">
            <a:avLst/>
          </a:prstGeom>
        </p:spPr>
      </p:pic>
    </p:spTree>
    <p:extLst>
      <p:ext uri="{BB962C8B-B14F-4D97-AF65-F5344CB8AC3E}">
        <p14:creationId xmlns:p14="http://schemas.microsoft.com/office/powerpoint/2010/main" val="24673101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9D14146D-F355-8C92-AD6A-D854E7CFD9B8}"/>
              </a:ext>
            </a:extLst>
          </p:cNvPr>
          <p:cNvPicPr>
            <a:picLocks noChangeAspect="1"/>
          </p:cNvPicPr>
          <p:nvPr/>
        </p:nvPicPr>
        <p:blipFill rotWithShape="1">
          <a:blip r:embed="rId2"/>
          <a:srcRect l="20076" t="15284" r="20154" b="7457"/>
          <a:stretch/>
        </p:blipFill>
        <p:spPr>
          <a:xfrm>
            <a:off x="404847" y="209403"/>
            <a:ext cx="6847531" cy="4757417"/>
          </a:xfrm>
          <a:prstGeom prst="rect">
            <a:avLst/>
          </a:prstGeom>
        </p:spPr>
      </p:pic>
    </p:spTree>
    <p:extLst>
      <p:ext uri="{BB962C8B-B14F-4D97-AF65-F5344CB8AC3E}">
        <p14:creationId xmlns:p14="http://schemas.microsoft.com/office/powerpoint/2010/main" val="21511758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CEB2744-22BA-C093-207E-890F987B100A}"/>
              </a:ext>
            </a:extLst>
          </p:cNvPr>
          <p:cNvPicPr>
            <a:picLocks noChangeAspect="1"/>
          </p:cNvPicPr>
          <p:nvPr/>
        </p:nvPicPr>
        <p:blipFill rotWithShape="1">
          <a:blip r:embed="rId2"/>
          <a:srcRect l="20764" t="14575" r="20687" b="10013"/>
          <a:stretch/>
        </p:blipFill>
        <p:spPr>
          <a:xfrm>
            <a:off x="383909" y="153563"/>
            <a:ext cx="6815732" cy="4718584"/>
          </a:xfrm>
          <a:prstGeom prst="rect">
            <a:avLst/>
          </a:prstGeom>
        </p:spPr>
      </p:pic>
    </p:spTree>
    <p:extLst>
      <p:ext uri="{BB962C8B-B14F-4D97-AF65-F5344CB8AC3E}">
        <p14:creationId xmlns:p14="http://schemas.microsoft.com/office/powerpoint/2010/main" val="2830690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136409BA-F879-DD17-E75D-1E2CF3D9E90B}"/>
              </a:ext>
            </a:extLst>
          </p:cNvPr>
          <p:cNvPicPr>
            <a:picLocks noChangeAspect="1"/>
          </p:cNvPicPr>
          <p:nvPr/>
        </p:nvPicPr>
        <p:blipFill rotWithShape="1">
          <a:blip r:embed="rId2"/>
          <a:srcRect l="21145" t="20966" r="20763" b="2627"/>
          <a:stretch/>
        </p:blipFill>
        <p:spPr>
          <a:xfrm>
            <a:off x="488610" y="258264"/>
            <a:ext cx="6826589" cy="4826157"/>
          </a:xfrm>
          <a:prstGeom prst="rect">
            <a:avLst/>
          </a:prstGeom>
        </p:spPr>
      </p:pic>
    </p:spTree>
    <p:extLst>
      <p:ext uri="{BB962C8B-B14F-4D97-AF65-F5344CB8AC3E}">
        <p14:creationId xmlns:p14="http://schemas.microsoft.com/office/powerpoint/2010/main" val="1370085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az 2">
            <a:extLst>
              <a:ext uri="{FF2B5EF4-FFF2-40B4-BE49-F238E27FC236}">
                <a16:creationId xmlns:a16="http://schemas.microsoft.com/office/drawing/2014/main" id="{2D924EB0-6219-4D36-B84A-304C96A6EF6A}"/>
              </a:ext>
            </a:extLst>
          </p:cNvPr>
          <p:cNvPicPr>
            <a:picLocks noChangeAspect="1"/>
          </p:cNvPicPr>
          <p:nvPr/>
        </p:nvPicPr>
        <p:blipFill rotWithShape="1">
          <a:blip r:embed="rId2"/>
          <a:srcRect l="20534" t="18267" r="20687" b="5041"/>
          <a:stretch/>
        </p:blipFill>
        <p:spPr>
          <a:xfrm>
            <a:off x="446730" y="199376"/>
            <a:ext cx="7049955" cy="4944124"/>
          </a:xfrm>
          <a:prstGeom prst="rect">
            <a:avLst/>
          </a:prstGeom>
        </p:spPr>
      </p:pic>
    </p:spTree>
    <p:extLst>
      <p:ext uri="{BB962C8B-B14F-4D97-AF65-F5344CB8AC3E}">
        <p14:creationId xmlns:p14="http://schemas.microsoft.com/office/powerpoint/2010/main" val="1052068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EB26954-D5AD-7B40-5A1E-626D7421E0B5}"/>
              </a:ext>
            </a:extLst>
          </p:cNvPr>
          <p:cNvSpPr>
            <a:spLocks noGrp="1"/>
          </p:cNvSpPr>
          <p:nvPr>
            <p:ph type="body" sz="quarter" idx="25"/>
          </p:nvPr>
        </p:nvSpPr>
        <p:spPr/>
        <p:txBody>
          <a:bodyPr>
            <a:normAutofit/>
          </a:bodyPr>
          <a:lstStyle/>
          <a:p>
            <a:r>
              <a:rPr lang="pl-PL" dirty="0"/>
              <a:t>BIG DATA</a:t>
            </a:r>
          </a:p>
        </p:txBody>
      </p:sp>
      <p:sp>
        <p:nvSpPr>
          <p:cNvPr id="3" name="Symbol zastępczy tekstu 2">
            <a:extLst>
              <a:ext uri="{FF2B5EF4-FFF2-40B4-BE49-F238E27FC236}">
                <a16:creationId xmlns:a16="http://schemas.microsoft.com/office/drawing/2014/main" id="{320DD082-2501-126F-EF36-F73A210ADF8C}"/>
              </a:ext>
            </a:extLst>
          </p:cNvPr>
          <p:cNvSpPr>
            <a:spLocks noGrp="1"/>
          </p:cNvSpPr>
          <p:nvPr>
            <p:ph type="body" sz="quarter" idx="27"/>
          </p:nvPr>
        </p:nvSpPr>
        <p:spPr/>
        <p:txBody>
          <a:bodyPr/>
          <a:lstStyle/>
          <a:p>
            <a:r>
              <a:rPr lang="pl-PL" dirty="0"/>
              <a:t>Big Data to termin używany do opisania ogromnych ilości danych, które są zbyt obszerne i złożone, aby mogły być przetwarzane przez tradycyjne systemy zarządzania danymi. Oto kluczowe cechy i aspekty Big Data:</a:t>
            </a:r>
          </a:p>
          <a:p>
            <a:endParaRPr lang="pl-PL" dirty="0"/>
          </a:p>
          <a:p>
            <a:r>
              <a:rPr lang="pl-PL" dirty="0"/>
              <a:t>Wolumen (Volume):Odnosi się do ogromnych ilości danych generowanych i przechowywanych przez organizacje. Przykłady obejmują dane z mediów społecznościowych, transakcje biznesowe, sensory </a:t>
            </a:r>
            <a:r>
              <a:rPr lang="pl-PL" dirty="0" err="1"/>
              <a:t>IoT</a:t>
            </a:r>
            <a:r>
              <a:rPr lang="pl-PL" dirty="0"/>
              <a:t> (Internet of </a:t>
            </a:r>
            <a:r>
              <a:rPr lang="pl-PL" dirty="0" err="1"/>
              <a:t>Things</a:t>
            </a:r>
            <a:r>
              <a:rPr lang="pl-PL" dirty="0"/>
              <a:t>) itp.</a:t>
            </a:r>
          </a:p>
          <a:p>
            <a:endParaRPr lang="pl-PL" dirty="0"/>
          </a:p>
          <a:p>
            <a:r>
              <a:rPr lang="pl-PL" dirty="0"/>
              <a:t>Różnorodność (</a:t>
            </a:r>
            <a:r>
              <a:rPr lang="pl-PL" dirty="0" err="1"/>
              <a:t>Variety</a:t>
            </a:r>
            <a:r>
              <a:rPr lang="pl-PL" dirty="0"/>
              <a:t>):Dane pochodzą z różnych źródeł i występują w różnych formatach, takich jak teksty, obrazy, wideo, dane GPS, logi serwerów, itp. Różnorodność danych wymaga zaawansowanych technik analizy, aby wydobyć z nich wartościowe informacje.</a:t>
            </a:r>
          </a:p>
        </p:txBody>
      </p:sp>
    </p:spTree>
    <p:extLst>
      <p:ext uri="{BB962C8B-B14F-4D97-AF65-F5344CB8AC3E}">
        <p14:creationId xmlns:p14="http://schemas.microsoft.com/office/powerpoint/2010/main" val="35123696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6400651-42FE-D775-AA76-714850D3CA1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D7D3100C-4EF7-4CEB-9B54-7616EF455A8B}"/>
              </a:ext>
            </a:extLst>
          </p:cNvPr>
          <p:cNvSpPr>
            <a:spLocks noGrp="1"/>
          </p:cNvSpPr>
          <p:nvPr>
            <p:ph type="body" sz="quarter" idx="27"/>
          </p:nvPr>
        </p:nvSpPr>
        <p:spPr/>
        <p:txBody>
          <a:bodyPr/>
          <a:lstStyle/>
          <a:p>
            <a:r>
              <a:rPr lang="pl-PL" dirty="0"/>
              <a:t>Prędkość (</a:t>
            </a:r>
            <a:r>
              <a:rPr lang="pl-PL" dirty="0" err="1"/>
              <a:t>Velocity</a:t>
            </a:r>
            <a:r>
              <a:rPr lang="pl-PL" dirty="0"/>
              <a:t>): Szybkość, z jaką nowe dane są generowane i przetwarzane. W przypadku niektórych aplikacji, takich jak analiza danych w czasie rzeczywistym, prędkość jest kluczowym czynnikiem.</a:t>
            </a:r>
          </a:p>
          <a:p>
            <a:endParaRPr lang="pl-PL" dirty="0"/>
          </a:p>
          <a:p>
            <a:r>
              <a:rPr lang="pl-PL" dirty="0"/>
              <a:t>Wiarygodność (</a:t>
            </a:r>
            <a:r>
              <a:rPr lang="pl-PL" dirty="0" err="1"/>
              <a:t>Veracity</a:t>
            </a:r>
            <a:r>
              <a:rPr lang="pl-PL" dirty="0"/>
              <a:t>): Odnosi się do jakości i dokładności danych. Dane mogą być niekompletne, niedokładne lub niespójne, co wymaga technik do ich oczyszczenia i weryfikacji.</a:t>
            </a:r>
          </a:p>
          <a:p>
            <a:endParaRPr lang="pl-PL" dirty="0"/>
          </a:p>
          <a:p>
            <a:r>
              <a:rPr lang="pl-PL" dirty="0"/>
              <a:t>Wartość (Value): Ostateczny cel przetwarzania Big Data to wydobycie wartościowych informacji, które mogą wspierać podejmowanie decyzji, optymalizację procesów i innowacje.</a:t>
            </a:r>
          </a:p>
        </p:txBody>
      </p:sp>
    </p:spTree>
    <p:extLst>
      <p:ext uri="{BB962C8B-B14F-4D97-AF65-F5344CB8AC3E}">
        <p14:creationId xmlns:p14="http://schemas.microsoft.com/office/powerpoint/2010/main" val="3223247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F04C045-C6A2-A260-334E-EA73F385F9DD}"/>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Sztuczna Inteligencja</a:t>
            </a:r>
          </a:p>
        </p:txBody>
      </p:sp>
      <p:sp>
        <p:nvSpPr>
          <p:cNvPr id="4" name="pole tekstowe 3">
            <a:extLst>
              <a:ext uri="{FF2B5EF4-FFF2-40B4-BE49-F238E27FC236}">
                <a16:creationId xmlns:a16="http://schemas.microsoft.com/office/drawing/2014/main" id="{CB6DDDDF-6EEE-AF83-622A-FD7E62667532}"/>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sz="1650">
                <a:latin typeface="Roboto" panose="02000000000000000000" pitchFamily="2" charset="0"/>
                <a:ea typeface="Roboto" panose="02000000000000000000" pitchFamily="2" charset="0"/>
              </a:rPr>
              <a:t>Sztuczna inteligencja (AI, z ang. Artificial Intelligence) to dziedzina informatyki, która zajmuje się tworzeniem systemów i algorytmów umożliwiających maszynom, takim jak komputery, wykonywanie zadań wymagających inteligencji podobnej do ludzkiej. AI pozwala maszynom uczyć się na podstawie doświadczeń, rozpoznawać wzorce, podejmować decyzje oraz adaptować się do nowych sytuacji.</a:t>
            </a:r>
          </a:p>
        </p:txBody>
      </p:sp>
      <p:pic>
        <p:nvPicPr>
          <p:cNvPr id="6" name="Obraz 5" descr="Obraz zawierający Majorelle blue, ciemność, światło, sztuka&#10;&#10;Opis wygenerowany automatycznie">
            <a:extLst>
              <a:ext uri="{FF2B5EF4-FFF2-40B4-BE49-F238E27FC236}">
                <a16:creationId xmlns:a16="http://schemas.microsoft.com/office/drawing/2014/main" id="{A79DD041-E276-E558-4104-82933D6AFA04}"/>
              </a:ext>
            </a:extLst>
          </p:cNvPr>
          <p:cNvPicPr>
            <a:picLocks noChangeAspect="1"/>
          </p:cNvPicPr>
          <p:nvPr/>
        </p:nvPicPr>
        <p:blipFill>
          <a:blip r:embed="rId2">
            <a:extLst>
              <a:ext uri="{837473B0-CC2E-450A-ABE3-18F120FF3D39}">
                <a1611:picAttrSrcUrl xmlns:a1611="http://schemas.microsoft.com/office/drawing/2016/11/main" r:id="rId3"/>
              </a:ext>
            </a:extLst>
          </a:blip>
          <a:srcRect l="14618" r="13516"/>
          <a:stretch/>
        </p:blipFill>
        <p:spPr>
          <a:xfrm>
            <a:off x="4656381" y="1113588"/>
            <a:ext cx="3974306" cy="3456384"/>
          </a:xfrm>
          <a:prstGeom prst="rect">
            <a:avLst/>
          </a:prstGeom>
          <a:noFill/>
        </p:spPr>
      </p:pic>
    </p:spTree>
    <p:extLst>
      <p:ext uri="{BB962C8B-B14F-4D97-AF65-F5344CB8AC3E}">
        <p14:creationId xmlns:p14="http://schemas.microsoft.com/office/powerpoint/2010/main" val="34570518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C70FF92-6501-D311-A618-D62BBB4D5D5B}"/>
              </a:ext>
            </a:extLst>
          </p:cNvPr>
          <p:cNvSpPr>
            <a:spLocks noGrp="1"/>
          </p:cNvSpPr>
          <p:nvPr>
            <p:ph type="body" sz="quarter" idx="25"/>
          </p:nvPr>
        </p:nvSpPr>
        <p:spPr/>
        <p:txBody>
          <a:bodyPr/>
          <a:lstStyle/>
          <a:p>
            <a:r>
              <a:rPr lang="pl-PL" b="1" dirty="0"/>
              <a:t>Przykłady zastosowań Big Data:</a:t>
            </a:r>
          </a:p>
          <a:p>
            <a:endParaRPr lang="pl-PL" dirty="0"/>
          </a:p>
        </p:txBody>
      </p:sp>
      <p:sp>
        <p:nvSpPr>
          <p:cNvPr id="3" name="Symbol zastępczy tekstu 2">
            <a:extLst>
              <a:ext uri="{FF2B5EF4-FFF2-40B4-BE49-F238E27FC236}">
                <a16:creationId xmlns:a16="http://schemas.microsoft.com/office/drawing/2014/main" id="{18977A46-DFF0-29D9-8452-3B80A33CEFB3}"/>
              </a:ext>
            </a:extLst>
          </p:cNvPr>
          <p:cNvSpPr>
            <a:spLocks noGrp="1"/>
          </p:cNvSpPr>
          <p:nvPr>
            <p:ph type="body" sz="quarter" idx="27"/>
          </p:nvPr>
        </p:nvSpPr>
        <p:spPr/>
        <p:txBody>
          <a:bodyPr/>
          <a:lstStyle/>
          <a:p>
            <a:r>
              <a:rPr lang="pl-PL" dirty="0"/>
              <a:t> Biznes i marketing: Analiza </a:t>
            </a:r>
            <a:r>
              <a:rPr lang="pl-PL" dirty="0" err="1"/>
              <a:t>zachowań</a:t>
            </a:r>
            <a:r>
              <a:rPr lang="pl-PL" dirty="0"/>
              <a:t> klientów, personalizacja ofert, prognozowanie trendów rynkowych.</a:t>
            </a:r>
          </a:p>
          <a:p>
            <a:r>
              <a:rPr lang="pl-PL" dirty="0"/>
              <a:t> Zdrowie: Monitorowanie pacjentów, analiza dużych zestawów danych medycznych w celu wykrywania wzorców chorób, opracowywanie nowych leków.</a:t>
            </a:r>
          </a:p>
          <a:p>
            <a:r>
              <a:rPr lang="pl-PL" dirty="0"/>
              <a:t>Finanse: Wykrywanie oszustw, zarządzanie ryzykiem, analityka inwestycyjna.</a:t>
            </a:r>
          </a:p>
          <a:p>
            <a:r>
              <a:rPr lang="pl-PL" dirty="0"/>
              <a:t>Rząd i administracja publiczna: Monitorowanie i zarządzanie kryzysami, optymalizacja usług publicznych.</a:t>
            </a:r>
          </a:p>
          <a:p>
            <a:r>
              <a:rPr lang="pl-PL" dirty="0"/>
              <a:t>Przemysł: Optymalizacja produkcji, predykcyjne utrzymanie maszyn, zarządzanie łańcuchem dostaw.</a:t>
            </a:r>
          </a:p>
        </p:txBody>
      </p:sp>
    </p:spTree>
    <p:extLst>
      <p:ext uri="{BB962C8B-B14F-4D97-AF65-F5344CB8AC3E}">
        <p14:creationId xmlns:p14="http://schemas.microsoft.com/office/powerpoint/2010/main" val="437373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84A093-42A9-B5C1-F056-8C871DA552DC}"/>
              </a:ext>
            </a:extLst>
          </p:cNvPr>
          <p:cNvSpPr>
            <a:spLocks noGrp="1"/>
          </p:cNvSpPr>
          <p:nvPr>
            <p:ph type="body" sz="quarter" idx="25"/>
          </p:nvPr>
        </p:nvSpPr>
        <p:spPr/>
        <p:txBody>
          <a:bodyPr/>
          <a:lstStyle/>
          <a:p>
            <a:r>
              <a:rPr lang="pl-PL" dirty="0" err="1"/>
              <a:t>Technlogie</a:t>
            </a:r>
            <a:endParaRPr lang="pl-PL" dirty="0"/>
          </a:p>
        </p:txBody>
      </p:sp>
      <p:sp>
        <p:nvSpPr>
          <p:cNvPr id="3" name="Symbol zastępczy tekstu 2">
            <a:extLst>
              <a:ext uri="{FF2B5EF4-FFF2-40B4-BE49-F238E27FC236}">
                <a16:creationId xmlns:a16="http://schemas.microsoft.com/office/drawing/2014/main" id="{4C5C26C7-AAEC-C594-4078-5D48C02AAD2E}"/>
              </a:ext>
            </a:extLst>
          </p:cNvPr>
          <p:cNvSpPr>
            <a:spLocks noGrp="1"/>
          </p:cNvSpPr>
          <p:nvPr>
            <p:ph type="body" sz="quarter" idx="27"/>
          </p:nvPr>
        </p:nvSpPr>
        <p:spPr/>
        <p:txBody>
          <a:bodyPr/>
          <a:lstStyle/>
          <a:p>
            <a:r>
              <a:rPr lang="pl-PL" dirty="0"/>
              <a:t> </a:t>
            </a:r>
            <a:r>
              <a:rPr lang="pl-PL" dirty="0" err="1"/>
              <a:t>Hadoop</a:t>
            </a:r>
            <a:r>
              <a:rPr lang="pl-PL" dirty="0"/>
              <a:t>: Platforma open-</a:t>
            </a:r>
            <a:r>
              <a:rPr lang="pl-PL" dirty="0" err="1"/>
              <a:t>source</a:t>
            </a:r>
            <a:r>
              <a:rPr lang="pl-PL" dirty="0"/>
              <a:t> do przechowywania i przetwarzania dużych zestawów danych w rozproszonym środowisku.</a:t>
            </a:r>
          </a:p>
          <a:p>
            <a:r>
              <a:rPr lang="pl-PL" dirty="0"/>
              <a:t>    Apache Spark: Szybki silnik przetwarzania dużych danych, który obsługuje różne języki programowania i jest szczególnie wydajny w analizie danych w czasie rzeczywistym.</a:t>
            </a:r>
          </a:p>
          <a:p>
            <a:r>
              <a:rPr lang="pl-PL" dirty="0"/>
              <a:t>    </a:t>
            </a:r>
            <a:r>
              <a:rPr lang="pl-PL" dirty="0" err="1"/>
              <a:t>NoSQL</a:t>
            </a:r>
            <a:r>
              <a:rPr lang="pl-PL" dirty="0"/>
              <a:t> </a:t>
            </a:r>
            <a:r>
              <a:rPr lang="pl-PL" dirty="0" err="1"/>
              <a:t>databases</a:t>
            </a:r>
            <a:r>
              <a:rPr lang="pl-PL" dirty="0"/>
              <a:t>: Bazy danych nierelacyjne (np. </a:t>
            </a:r>
            <a:r>
              <a:rPr lang="pl-PL" dirty="0" err="1"/>
              <a:t>MongoDB</a:t>
            </a:r>
            <a:r>
              <a:rPr lang="pl-PL" dirty="0"/>
              <a:t>, </a:t>
            </a:r>
            <a:r>
              <a:rPr lang="pl-PL" dirty="0" err="1"/>
              <a:t>Cassandra</a:t>
            </a:r>
            <a:r>
              <a:rPr lang="pl-PL" dirty="0"/>
              <a:t>) są zaprojektowane do obsługi dużych ilości różnorodnych danych.</a:t>
            </a:r>
          </a:p>
          <a:p>
            <a:r>
              <a:rPr lang="pl-PL" dirty="0"/>
              <a:t>    Tools for data </a:t>
            </a:r>
            <a:r>
              <a:rPr lang="pl-PL" dirty="0" err="1"/>
              <a:t>processing</a:t>
            </a:r>
            <a:r>
              <a:rPr lang="pl-PL" dirty="0"/>
              <a:t> and </a:t>
            </a:r>
            <a:r>
              <a:rPr lang="pl-PL" dirty="0" err="1"/>
              <a:t>analysis</a:t>
            </a:r>
            <a:r>
              <a:rPr lang="pl-PL" dirty="0"/>
              <a:t>: Narzędzia takie jak Apache </a:t>
            </a:r>
            <a:r>
              <a:rPr lang="pl-PL" dirty="0" err="1"/>
              <a:t>Flink</a:t>
            </a:r>
            <a:r>
              <a:rPr lang="pl-PL" dirty="0"/>
              <a:t>, Apache </a:t>
            </a:r>
            <a:r>
              <a:rPr lang="pl-PL" dirty="0" err="1"/>
              <a:t>Storm</a:t>
            </a:r>
            <a:r>
              <a:rPr lang="pl-PL" dirty="0"/>
              <a:t>, oraz platformy chmurowe (AWS, Google </a:t>
            </a:r>
            <a:r>
              <a:rPr lang="pl-PL" dirty="0" err="1"/>
              <a:t>Cloud</a:t>
            </a:r>
            <a:r>
              <a:rPr lang="pl-PL" dirty="0"/>
              <a:t>, Microsoft </a:t>
            </a:r>
            <a:r>
              <a:rPr lang="pl-PL" dirty="0" err="1"/>
              <a:t>Azure</a:t>
            </a:r>
            <a:r>
              <a:rPr lang="pl-PL" dirty="0"/>
              <a:t>) oferują różnorodne usługi do przetwarzania i analizy danych.</a:t>
            </a:r>
          </a:p>
        </p:txBody>
      </p:sp>
    </p:spTree>
    <p:extLst>
      <p:ext uri="{BB962C8B-B14F-4D97-AF65-F5344CB8AC3E}">
        <p14:creationId xmlns:p14="http://schemas.microsoft.com/office/powerpoint/2010/main" val="40232193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64DD108-8F4A-15DC-5E89-A826BEB8DF96}"/>
              </a:ext>
            </a:extLst>
          </p:cNvPr>
          <p:cNvSpPr>
            <a:spLocks noGrp="1"/>
          </p:cNvSpPr>
          <p:nvPr>
            <p:ph type="body" sz="quarter" idx="25"/>
          </p:nvPr>
        </p:nvSpPr>
        <p:spPr/>
        <p:txBody>
          <a:bodyPr/>
          <a:lstStyle/>
          <a:p>
            <a:r>
              <a:rPr lang="pl-PL" dirty="0"/>
              <a:t>Wyzwania</a:t>
            </a:r>
          </a:p>
        </p:txBody>
      </p:sp>
      <p:sp>
        <p:nvSpPr>
          <p:cNvPr id="3" name="Symbol zastępczy tekstu 2">
            <a:extLst>
              <a:ext uri="{FF2B5EF4-FFF2-40B4-BE49-F238E27FC236}">
                <a16:creationId xmlns:a16="http://schemas.microsoft.com/office/drawing/2014/main" id="{C93721FB-B0C2-F01A-AA01-AE055BC8CF0F}"/>
              </a:ext>
            </a:extLst>
          </p:cNvPr>
          <p:cNvSpPr>
            <a:spLocks noGrp="1"/>
          </p:cNvSpPr>
          <p:nvPr>
            <p:ph type="body" sz="quarter" idx="27"/>
          </p:nvPr>
        </p:nvSpPr>
        <p:spPr/>
        <p:txBody>
          <a:bodyPr/>
          <a:lstStyle/>
          <a:p>
            <a:r>
              <a:rPr lang="pl-PL" dirty="0"/>
              <a:t> Przechowywanie danych: Znalezienie efektywnych sposobów przechowywania ogromnych ilości danych.</a:t>
            </a:r>
          </a:p>
          <a:p>
            <a:r>
              <a:rPr lang="pl-PL" dirty="0"/>
              <a:t>    Przetwarzanie danych: Opracowanie technologii i algorytmów zdolnych do przetwarzania i analizowania dużych zestawów danych w rozsądnym czasie.</a:t>
            </a:r>
          </a:p>
          <a:p>
            <a:r>
              <a:rPr lang="pl-PL" dirty="0"/>
              <a:t>    Bezpieczeństwo i prywatność: Ochrona danych przed nieautoryzowanym dostępem i zapewnienie zgodności z regulacjami dotyczącymi prywatności.</a:t>
            </a:r>
          </a:p>
        </p:txBody>
      </p:sp>
    </p:spTree>
    <p:extLst>
      <p:ext uri="{BB962C8B-B14F-4D97-AF65-F5344CB8AC3E}">
        <p14:creationId xmlns:p14="http://schemas.microsoft.com/office/powerpoint/2010/main" val="22618756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DFB931A-71B3-E0C9-F797-1E7928294EEC}"/>
              </a:ext>
            </a:extLst>
          </p:cNvPr>
          <p:cNvSpPr>
            <a:spLocks noGrp="1"/>
          </p:cNvSpPr>
          <p:nvPr>
            <p:ph type="body" sz="quarter" idx="25"/>
          </p:nvPr>
        </p:nvSpPr>
        <p:spPr/>
        <p:txBody>
          <a:bodyPr/>
          <a:lstStyle/>
          <a:p>
            <a:r>
              <a:rPr lang="pl-PL" dirty="0"/>
              <a:t>Data Science</a:t>
            </a:r>
          </a:p>
        </p:txBody>
      </p:sp>
      <p:sp>
        <p:nvSpPr>
          <p:cNvPr id="3" name="Symbol zastępczy tekstu 2">
            <a:extLst>
              <a:ext uri="{FF2B5EF4-FFF2-40B4-BE49-F238E27FC236}">
                <a16:creationId xmlns:a16="http://schemas.microsoft.com/office/drawing/2014/main" id="{29B85A1D-29BF-77C3-2740-52582F312663}"/>
              </a:ext>
            </a:extLst>
          </p:cNvPr>
          <p:cNvSpPr>
            <a:spLocks noGrp="1"/>
          </p:cNvSpPr>
          <p:nvPr>
            <p:ph type="body" sz="quarter" idx="27"/>
          </p:nvPr>
        </p:nvSpPr>
        <p:spPr>
          <a:xfrm>
            <a:off x="454025" y="1303913"/>
            <a:ext cx="8235950" cy="1917269"/>
          </a:xfrm>
        </p:spPr>
        <p:txBody>
          <a:bodyPr/>
          <a:lstStyle/>
          <a:p>
            <a:pPr marL="0" indent="0">
              <a:buNone/>
            </a:pPr>
            <a:r>
              <a:rPr lang="pl-PL" dirty="0"/>
              <a:t>Data Science to interdyscyplinarna dziedzina, która łączy metody matematyczne, statystyczne, informatyczne oraz domenową wiedzę specjalistyczną, aby analizować i interpretować zbiory danych. </a:t>
            </a:r>
          </a:p>
          <a:p>
            <a:pPr marL="0" indent="0">
              <a:buNone/>
            </a:pPr>
            <a:r>
              <a:rPr lang="pl-PL" dirty="0"/>
              <a:t>Celem data science jest odkrywanie ukrytych wzorców, generowanie wiedzy i podejmowanie lepszych decyzji na podstawie analizy danych. </a:t>
            </a:r>
          </a:p>
        </p:txBody>
      </p:sp>
    </p:spTree>
    <p:extLst>
      <p:ext uri="{BB962C8B-B14F-4D97-AF65-F5344CB8AC3E}">
        <p14:creationId xmlns:p14="http://schemas.microsoft.com/office/powerpoint/2010/main" val="5149401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235FE6B-F5C2-3065-4818-A7B5ADE543FD}"/>
              </a:ext>
            </a:extLst>
          </p:cNvPr>
          <p:cNvSpPr>
            <a:spLocks noGrp="1"/>
          </p:cNvSpPr>
          <p:nvPr>
            <p:ph type="body" sz="quarter" idx="25"/>
          </p:nvPr>
        </p:nvSpPr>
        <p:spPr/>
        <p:txBody>
          <a:bodyPr/>
          <a:lstStyle/>
          <a:p>
            <a:r>
              <a:rPr lang="pl-PL" dirty="0"/>
              <a:t>Kluczowe elementy</a:t>
            </a:r>
          </a:p>
        </p:txBody>
      </p:sp>
      <p:sp>
        <p:nvSpPr>
          <p:cNvPr id="3" name="Symbol zastępczy tekstu 2">
            <a:extLst>
              <a:ext uri="{FF2B5EF4-FFF2-40B4-BE49-F238E27FC236}">
                <a16:creationId xmlns:a16="http://schemas.microsoft.com/office/drawing/2014/main" id="{E3BD75B0-9645-0688-5A19-739A4626F42F}"/>
              </a:ext>
            </a:extLst>
          </p:cNvPr>
          <p:cNvSpPr>
            <a:spLocks noGrp="1"/>
          </p:cNvSpPr>
          <p:nvPr>
            <p:ph type="body" sz="quarter" idx="27"/>
          </p:nvPr>
        </p:nvSpPr>
        <p:spPr/>
        <p:txBody>
          <a:bodyPr/>
          <a:lstStyle/>
          <a:p>
            <a:pPr marL="0" indent="0">
              <a:buNone/>
            </a:pPr>
            <a:r>
              <a:rPr lang="pl-PL" b="1" dirty="0"/>
              <a:t>1. Zbieranie Danych</a:t>
            </a:r>
          </a:p>
          <a:p>
            <a:pPr lvl="1">
              <a:buFont typeface="Arial" panose="020B0604020202020204" pitchFamily="34" charset="0"/>
              <a:buChar char="•"/>
            </a:pPr>
            <a:r>
              <a:rPr lang="pl-PL" b="1" dirty="0"/>
              <a:t>Źródła danych</a:t>
            </a:r>
            <a:r>
              <a:rPr lang="pl-PL" dirty="0"/>
              <a:t>: Dane mogą pochodzić z różnych źródeł, takich jak bazy danych, </a:t>
            </a:r>
            <a:r>
              <a:rPr lang="pl-PL" dirty="0" err="1"/>
              <a:t>internet</a:t>
            </a:r>
            <a:r>
              <a:rPr lang="pl-PL" dirty="0"/>
              <a:t>, sensory </a:t>
            </a:r>
            <a:r>
              <a:rPr lang="pl-PL" dirty="0" err="1"/>
              <a:t>IoT</a:t>
            </a:r>
            <a:r>
              <a:rPr lang="pl-PL" dirty="0"/>
              <a:t>, media społecznościowe, pliki CSV itp.</a:t>
            </a:r>
          </a:p>
          <a:p>
            <a:pPr lvl="1">
              <a:buFont typeface="Arial" panose="020B0604020202020204" pitchFamily="34" charset="0"/>
              <a:buChar char="•"/>
            </a:pPr>
            <a:r>
              <a:rPr lang="pl-PL" b="1" dirty="0"/>
              <a:t>Rodzaje danych</a:t>
            </a:r>
            <a:r>
              <a:rPr lang="pl-PL" dirty="0"/>
              <a:t>: Dane mogą być strukturalne (tabele w bazach danych), </a:t>
            </a:r>
            <a:r>
              <a:rPr lang="pl-PL" dirty="0" err="1"/>
              <a:t>półstrukturalne</a:t>
            </a:r>
            <a:r>
              <a:rPr lang="pl-PL" dirty="0"/>
              <a:t> (XML, JSON), czy niestrukturalne (teksty, obrazy, wideo).</a:t>
            </a:r>
          </a:p>
          <a:p>
            <a:pPr marL="0" indent="0">
              <a:buNone/>
            </a:pPr>
            <a:r>
              <a:rPr lang="pl-PL" b="1" dirty="0"/>
              <a:t>2. Czyszczenie i Przetwarzanie Danych</a:t>
            </a:r>
          </a:p>
          <a:p>
            <a:pPr lvl="1">
              <a:buFont typeface="Arial" panose="020B0604020202020204" pitchFamily="34" charset="0"/>
              <a:buChar char="•"/>
            </a:pPr>
            <a:r>
              <a:rPr lang="pl-PL" b="1" dirty="0"/>
              <a:t>Czyszczenie</a:t>
            </a:r>
            <a:r>
              <a:rPr lang="pl-PL" dirty="0"/>
              <a:t>: Usuwanie brakujących wartości, korekcja błędów, eliminacja duplikatów.</a:t>
            </a:r>
          </a:p>
          <a:p>
            <a:pPr lvl="1">
              <a:buFont typeface="Arial" panose="020B0604020202020204" pitchFamily="34" charset="0"/>
              <a:buChar char="•"/>
            </a:pPr>
            <a:r>
              <a:rPr lang="pl-PL" b="1" dirty="0"/>
              <a:t>Przetwarzanie</a:t>
            </a:r>
            <a:r>
              <a:rPr lang="pl-PL" dirty="0"/>
              <a:t>: Transformacja danych, normalizacja, standaryzacja, ekstrakcja cech.</a:t>
            </a:r>
          </a:p>
          <a:p>
            <a:pPr marL="0" indent="0">
              <a:buNone/>
            </a:pPr>
            <a:endParaRPr lang="pl-PL" dirty="0"/>
          </a:p>
        </p:txBody>
      </p:sp>
    </p:spTree>
    <p:extLst>
      <p:ext uri="{BB962C8B-B14F-4D97-AF65-F5344CB8AC3E}">
        <p14:creationId xmlns:p14="http://schemas.microsoft.com/office/powerpoint/2010/main" val="39531284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CEF5BF5-9398-3926-3D6E-C91F3858F6DB}"/>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48CEB12-15D2-4C52-3EA6-83454F025057}"/>
              </a:ext>
            </a:extLst>
          </p:cNvPr>
          <p:cNvSpPr>
            <a:spLocks noGrp="1"/>
          </p:cNvSpPr>
          <p:nvPr>
            <p:ph type="body" sz="quarter" idx="27"/>
          </p:nvPr>
        </p:nvSpPr>
        <p:spPr/>
        <p:txBody>
          <a:bodyPr/>
          <a:lstStyle/>
          <a:p>
            <a:pPr marL="0" indent="0">
              <a:buNone/>
            </a:pPr>
            <a:r>
              <a:rPr lang="pl-PL" b="1" dirty="0"/>
              <a:t>3. Eksploracyjna Analiza Danych (EDA)</a:t>
            </a:r>
          </a:p>
          <a:p>
            <a:pPr lvl="1">
              <a:buFont typeface="Arial" panose="020B0604020202020204" pitchFamily="34" charset="0"/>
              <a:buChar char="•"/>
            </a:pPr>
            <a:r>
              <a:rPr lang="pl-PL" b="1" dirty="0"/>
              <a:t>Wizualizacja danych</a:t>
            </a:r>
            <a:r>
              <a:rPr lang="pl-PL" dirty="0"/>
              <a:t>: Wykresy, tabele przestawne, histogramy, wykresy pudełkowe, aby zrozumieć rozkład danych i zależności między zmiennymi.</a:t>
            </a:r>
          </a:p>
          <a:p>
            <a:pPr lvl="1">
              <a:buFont typeface="Arial" panose="020B0604020202020204" pitchFamily="34" charset="0"/>
              <a:buChar char="•"/>
            </a:pPr>
            <a:r>
              <a:rPr lang="pl-PL" b="1" dirty="0"/>
              <a:t>Statystyki opisowe</a:t>
            </a:r>
            <a:r>
              <a:rPr lang="pl-PL" dirty="0"/>
              <a:t>: Średnia, mediana, odchylenie standardowe, korelacja.</a:t>
            </a:r>
          </a:p>
          <a:p>
            <a:pPr marL="0" indent="0">
              <a:buNone/>
            </a:pPr>
            <a:r>
              <a:rPr lang="pl-PL" b="1" dirty="0"/>
              <a:t>4. Modelowanie i Analiza Predykcyjna</a:t>
            </a:r>
          </a:p>
          <a:p>
            <a:pPr lvl="1">
              <a:buFont typeface="Arial" panose="020B0604020202020204" pitchFamily="34" charset="0"/>
              <a:buChar char="•"/>
            </a:pPr>
            <a:r>
              <a:rPr lang="pl-PL" b="1" dirty="0"/>
              <a:t>Uczenie maszynowe</a:t>
            </a:r>
            <a:r>
              <a:rPr lang="pl-PL" dirty="0"/>
              <a:t>: Stosowanie algorytmów, takich jak regresja liniowa, drzewa decyzyjne, lasy losowe, sieci neuronowe, do tworzenia modeli predykcyjnych.</a:t>
            </a:r>
          </a:p>
          <a:p>
            <a:pPr lvl="1">
              <a:buFont typeface="Arial" panose="020B0604020202020204" pitchFamily="34" charset="0"/>
              <a:buChar char="•"/>
            </a:pPr>
            <a:r>
              <a:rPr lang="pl-PL" b="1" dirty="0"/>
              <a:t>Uczenie głębokie</a:t>
            </a:r>
            <a:r>
              <a:rPr lang="pl-PL" dirty="0"/>
              <a:t>: Wykorzystanie zaawansowanych sieci neuronowych, takich jak CNN (</a:t>
            </a:r>
            <a:r>
              <a:rPr lang="pl-PL" dirty="0" err="1"/>
              <a:t>Convolutional</a:t>
            </a:r>
            <a:r>
              <a:rPr lang="pl-PL" dirty="0"/>
              <a:t> </a:t>
            </a:r>
            <a:r>
              <a:rPr lang="pl-PL" dirty="0" err="1"/>
              <a:t>Neural</a:t>
            </a:r>
            <a:r>
              <a:rPr lang="pl-PL" dirty="0"/>
              <a:t> Networks) czy RNN (</a:t>
            </a:r>
            <a:r>
              <a:rPr lang="pl-PL" dirty="0" err="1"/>
              <a:t>Recurrent</a:t>
            </a:r>
            <a:r>
              <a:rPr lang="pl-PL" dirty="0"/>
              <a:t> </a:t>
            </a:r>
            <a:r>
              <a:rPr lang="pl-PL" dirty="0" err="1"/>
              <a:t>Neural</a:t>
            </a:r>
            <a:r>
              <a:rPr lang="pl-PL" dirty="0"/>
              <a:t> Networks), szczególnie w przypadku analizy obrazów i sekwencji.</a:t>
            </a:r>
          </a:p>
          <a:p>
            <a:pPr marL="0" indent="0">
              <a:buNone/>
            </a:pPr>
            <a:endParaRPr lang="pl-PL" dirty="0"/>
          </a:p>
        </p:txBody>
      </p:sp>
    </p:spTree>
    <p:extLst>
      <p:ext uri="{BB962C8B-B14F-4D97-AF65-F5344CB8AC3E}">
        <p14:creationId xmlns:p14="http://schemas.microsoft.com/office/powerpoint/2010/main" val="21737688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7684B35-2CE3-2F33-B167-701012505A40}"/>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A3FE8AC6-405E-6F2B-5533-C44915575AF7}"/>
              </a:ext>
            </a:extLst>
          </p:cNvPr>
          <p:cNvSpPr>
            <a:spLocks noGrp="1"/>
          </p:cNvSpPr>
          <p:nvPr>
            <p:ph type="body" sz="quarter" idx="27"/>
          </p:nvPr>
        </p:nvSpPr>
        <p:spPr/>
        <p:txBody>
          <a:bodyPr/>
          <a:lstStyle/>
          <a:p>
            <a:pPr marL="0" indent="0">
              <a:buNone/>
            </a:pPr>
            <a:r>
              <a:rPr lang="pl-PL" b="1" dirty="0"/>
              <a:t>5. Walidacja Modeli</a:t>
            </a:r>
          </a:p>
          <a:p>
            <a:pPr lvl="1">
              <a:buFont typeface="Arial" panose="020B0604020202020204" pitchFamily="34" charset="0"/>
              <a:buChar char="•"/>
            </a:pPr>
            <a:r>
              <a:rPr lang="pl-PL" b="1" dirty="0"/>
              <a:t>Podział danych</a:t>
            </a:r>
            <a:r>
              <a:rPr lang="pl-PL" dirty="0"/>
              <a:t>: Dzieli się dane na zbiory treningowe i testowe.</a:t>
            </a:r>
          </a:p>
          <a:p>
            <a:pPr lvl="1">
              <a:buFont typeface="Arial" panose="020B0604020202020204" pitchFamily="34" charset="0"/>
              <a:buChar char="•"/>
            </a:pPr>
            <a:r>
              <a:rPr lang="pl-PL" b="1" dirty="0"/>
              <a:t>Metryki oceny</a:t>
            </a:r>
            <a:r>
              <a:rPr lang="pl-PL" dirty="0"/>
              <a:t>: Stosowanie różnych miar, takich jak dokładność, precyzja, czułość, F1-score, AUC-ROC, aby ocenić skuteczność modelu.</a:t>
            </a:r>
          </a:p>
          <a:p>
            <a:pPr marL="0" indent="0">
              <a:buNone/>
            </a:pPr>
            <a:r>
              <a:rPr lang="pl-PL" b="1" dirty="0"/>
              <a:t>6. Implementacja i Utrzymanie</a:t>
            </a:r>
          </a:p>
          <a:p>
            <a:pPr lvl="1">
              <a:buFont typeface="Arial" panose="020B0604020202020204" pitchFamily="34" charset="0"/>
              <a:buChar char="•"/>
            </a:pPr>
            <a:r>
              <a:rPr lang="pl-PL" b="1" dirty="0"/>
              <a:t>Wdrożenie</a:t>
            </a:r>
            <a:r>
              <a:rPr lang="pl-PL" dirty="0"/>
              <a:t>: Implementacja modelu w środowisku produkcyjnym.</a:t>
            </a:r>
          </a:p>
          <a:p>
            <a:pPr lvl="1">
              <a:buFont typeface="Arial" panose="020B0604020202020204" pitchFamily="34" charset="0"/>
              <a:buChar char="•"/>
            </a:pPr>
            <a:r>
              <a:rPr lang="pl-PL" b="1" dirty="0"/>
              <a:t>Monitorowanie</a:t>
            </a:r>
            <a:r>
              <a:rPr lang="pl-PL" dirty="0"/>
              <a:t>: Monitorowanie wydajności modelu, regularne aktualizacje i dostosowanie w miarę zmian danych.</a:t>
            </a:r>
          </a:p>
          <a:p>
            <a:pPr marL="0" indent="0">
              <a:buNone/>
            </a:pPr>
            <a:r>
              <a:rPr lang="pl-PL" b="1" dirty="0"/>
              <a:t>7. Komunikacja i Wizualizacja Wyników</a:t>
            </a:r>
          </a:p>
          <a:p>
            <a:pPr lvl="1">
              <a:buFont typeface="Arial" panose="020B0604020202020204" pitchFamily="34" charset="0"/>
              <a:buChar char="•"/>
            </a:pPr>
            <a:r>
              <a:rPr lang="pl-PL" b="1" dirty="0"/>
              <a:t>Raportowanie</a:t>
            </a:r>
            <a:r>
              <a:rPr lang="pl-PL" dirty="0"/>
              <a:t>: Tworzenie raportów, </a:t>
            </a:r>
            <a:r>
              <a:rPr lang="pl-PL" dirty="0" err="1"/>
              <a:t>dashboardów</a:t>
            </a:r>
            <a:r>
              <a:rPr lang="pl-PL" dirty="0"/>
              <a:t>, prezentacji.</a:t>
            </a:r>
          </a:p>
          <a:p>
            <a:pPr lvl="1">
              <a:buFont typeface="Arial" panose="020B0604020202020204" pitchFamily="34" charset="0"/>
              <a:buChar char="•"/>
            </a:pPr>
            <a:r>
              <a:rPr lang="pl-PL" b="1" dirty="0" err="1"/>
              <a:t>Storytelling</a:t>
            </a:r>
            <a:r>
              <a:rPr lang="pl-PL" b="1" dirty="0"/>
              <a:t> z danymi</a:t>
            </a:r>
            <a:r>
              <a:rPr lang="pl-PL" dirty="0"/>
              <a:t>: Prezentowanie wniosków w sposób zrozumiały dla decydentów, często poprzez narrację wspartą wizualizacjami.</a:t>
            </a:r>
          </a:p>
          <a:p>
            <a:pPr marL="0" indent="0">
              <a:buNone/>
            </a:pPr>
            <a:endParaRPr lang="pl-PL" dirty="0"/>
          </a:p>
        </p:txBody>
      </p:sp>
    </p:spTree>
    <p:extLst>
      <p:ext uri="{BB962C8B-B14F-4D97-AF65-F5344CB8AC3E}">
        <p14:creationId xmlns:p14="http://schemas.microsoft.com/office/powerpoint/2010/main" val="11616921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B17B1380-EE3F-5D93-E296-0A4EA5B40C27}"/>
              </a:ext>
            </a:extLst>
          </p:cNvPr>
          <p:cNvSpPr>
            <a:spLocks noGrp="1"/>
          </p:cNvSpPr>
          <p:nvPr>
            <p:ph type="body" sz="quarter" idx="25"/>
          </p:nvPr>
        </p:nvSpPr>
        <p:spPr/>
        <p:txBody>
          <a:bodyPr/>
          <a:lstStyle/>
          <a:p>
            <a:r>
              <a:rPr lang="pl-PL" b="1" dirty="0"/>
              <a:t>Narzędzia i Technologie w Data Science</a:t>
            </a:r>
          </a:p>
          <a:p>
            <a:endParaRPr lang="pl-PL" dirty="0"/>
          </a:p>
        </p:txBody>
      </p:sp>
      <p:sp>
        <p:nvSpPr>
          <p:cNvPr id="3" name="Symbol zastępczy tekstu 2">
            <a:extLst>
              <a:ext uri="{FF2B5EF4-FFF2-40B4-BE49-F238E27FC236}">
                <a16:creationId xmlns:a16="http://schemas.microsoft.com/office/drawing/2014/main" id="{164FDDD4-F841-A1C9-07EA-A13636A9104A}"/>
              </a:ext>
            </a:extLst>
          </p:cNvPr>
          <p:cNvSpPr>
            <a:spLocks noGrp="1"/>
          </p:cNvSpPr>
          <p:nvPr>
            <p:ph type="body" sz="quarter" idx="27"/>
          </p:nvPr>
        </p:nvSpPr>
        <p:spPr>
          <a:xfrm>
            <a:off x="457200" y="1387040"/>
            <a:ext cx="8235950" cy="2658487"/>
          </a:xfrm>
        </p:spPr>
        <p:txBody>
          <a:bodyPr/>
          <a:lstStyle/>
          <a:p>
            <a:pPr>
              <a:buFont typeface="Arial" panose="020B0604020202020204" pitchFamily="34" charset="0"/>
              <a:buChar char="•"/>
            </a:pPr>
            <a:r>
              <a:rPr lang="pl-PL" b="1" dirty="0"/>
              <a:t>Języki programowania</a:t>
            </a:r>
            <a:r>
              <a:rPr lang="pl-PL" dirty="0"/>
              <a:t>: </a:t>
            </a:r>
            <a:r>
              <a:rPr lang="pl-PL" dirty="0" err="1"/>
              <a:t>Python</a:t>
            </a:r>
            <a:r>
              <a:rPr lang="pl-PL" dirty="0"/>
              <a:t>, R, SQL.</a:t>
            </a:r>
          </a:p>
          <a:p>
            <a:pPr>
              <a:buFont typeface="Arial" panose="020B0604020202020204" pitchFamily="34" charset="0"/>
              <a:buChar char="•"/>
            </a:pPr>
            <a:r>
              <a:rPr lang="pl-PL" b="1" dirty="0"/>
              <a:t>Biblioteki i </a:t>
            </a:r>
            <a:r>
              <a:rPr lang="pl-PL" b="1" dirty="0" err="1"/>
              <a:t>frameworki</a:t>
            </a:r>
            <a:r>
              <a:rPr lang="pl-PL" dirty="0"/>
              <a:t>: </a:t>
            </a:r>
            <a:r>
              <a:rPr lang="pl-PL" dirty="0" err="1"/>
              <a:t>Pandas</a:t>
            </a:r>
            <a:r>
              <a:rPr lang="pl-PL" dirty="0"/>
              <a:t>, </a:t>
            </a:r>
            <a:r>
              <a:rPr lang="pl-PL" dirty="0" err="1"/>
              <a:t>NumPy</a:t>
            </a:r>
            <a:r>
              <a:rPr lang="pl-PL" dirty="0"/>
              <a:t>, </a:t>
            </a:r>
            <a:r>
              <a:rPr lang="pl-PL" dirty="0" err="1"/>
              <a:t>SciPy</a:t>
            </a:r>
            <a:r>
              <a:rPr lang="pl-PL" dirty="0"/>
              <a:t>, </a:t>
            </a:r>
            <a:r>
              <a:rPr lang="pl-PL" dirty="0" err="1"/>
              <a:t>scikit-learn</a:t>
            </a:r>
            <a:r>
              <a:rPr lang="pl-PL" dirty="0"/>
              <a:t>, </a:t>
            </a:r>
            <a:r>
              <a:rPr lang="pl-PL" dirty="0" err="1"/>
              <a:t>TensorFlow</a:t>
            </a:r>
            <a:r>
              <a:rPr lang="pl-PL" dirty="0"/>
              <a:t>, </a:t>
            </a:r>
            <a:r>
              <a:rPr lang="pl-PL" dirty="0" err="1"/>
              <a:t>Keras</a:t>
            </a:r>
            <a:r>
              <a:rPr lang="pl-PL" dirty="0"/>
              <a:t>, </a:t>
            </a:r>
            <a:r>
              <a:rPr lang="pl-PL" dirty="0" err="1"/>
              <a:t>PyTorch</a:t>
            </a:r>
            <a:r>
              <a:rPr lang="pl-PL" dirty="0"/>
              <a:t>.</a:t>
            </a:r>
          </a:p>
          <a:p>
            <a:pPr>
              <a:buFont typeface="Arial" panose="020B0604020202020204" pitchFamily="34" charset="0"/>
              <a:buChar char="•"/>
            </a:pPr>
            <a:r>
              <a:rPr lang="pl-PL" b="1" dirty="0"/>
              <a:t>Narzędzia do wizualizacji</a:t>
            </a:r>
            <a:r>
              <a:rPr lang="pl-PL" dirty="0"/>
              <a:t>: </a:t>
            </a:r>
            <a:r>
              <a:rPr lang="pl-PL" dirty="0" err="1"/>
              <a:t>Matplotlib</a:t>
            </a:r>
            <a:r>
              <a:rPr lang="pl-PL" dirty="0"/>
              <a:t>, </a:t>
            </a:r>
            <a:r>
              <a:rPr lang="pl-PL" dirty="0" err="1"/>
              <a:t>Seaborn</a:t>
            </a:r>
            <a:r>
              <a:rPr lang="pl-PL" dirty="0"/>
              <a:t>, Tableau, Power BI.</a:t>
            </a:r>
          </a:p>
          <a:p>
            <a:pPr>
              <a:buFont typeface="Arial" panose="020B0604020202020204" pitchFamily="34" charset="0"/>
              <a:buChar char="•"/>
            </a:pPr>
            <a:r>
              <a:rPr lang="pl-PL" b="1" dirty="0"/>
              <a:t>Platformy big data</a:t>
            </a:r>
            <a:r>
              <a:rPr lang="pl-PL" dirty="0"/>
              <a:t>: </a:t>
            </a:r>
            <a:r>
              <a:rPr lang="pl-PL" dirty="0" err="1"/>
              <a:t>Hadoop</a:t>
            </a:r>
            <a:r>
              <a:rPr lang="pl-PL" dirty="0"/>
              <a:t>, Spark.</a:t>
            </a:r>
          </a:p>
          <a:p>
            <a:pPr>
              <a:buFont typeface="Arial" panose="020B0604020202020204" pitchFamily="34" charset="0"/>
              <a:buChar char="•"/>
            </a:pPr>
            <a:r>
              <a:rPr lang="pl-PL" b="1" dirty="0"/>
              <a:t>Bazy danych</a:t>
            </a:r>
            <a:r>
              <a:rPr lang="pl-PL" dirty="0"/>
              <a:t>: MySQL, </a:t>
            </a:r>
            <a:r>
              <a:rPr lang="pl-PL" dirty="0" err="1"/>
              <a:t>PostgreSQL</a:t>
            </a:r>
            <a:r>
              <a:rPr lang="pl-PL" dirty="0"/>
              <a:t>, </a:t>
            </a:r>
            <a:r>
              <a:rPr lang="pl-PL" dirty="0" err="1"/>
              <a:t>MongoDB</a:t>
            </a:r>
            <a:r>
              <a:rPr lang="pl-PL" dirty="0"/>
              <a:t>.</a:t>
            </a:r>
          </a:p>
          <a:p>
            <a:pPr marL="0" indent="0">
              <a:buNone/>
            </a:pPr>
            <a:endParaRPr lang="pl-PL" dirty="0"/>
          </a:p>
        </p:txBody>
      </p:sp>
    </p:spTree>
    <p:extLst>
      <p:ext uri="{BB962C8B-B14F-4D97-AF65-F5344CB8AC3E}">
        <p14:creationId xmlns:p14="http://schemas.microsoft.com/office/powerpoint/2010/main" val="2704318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B088FE0-A83B-9493-94E7-6C63294CAC36}"/>
              </a:ext>
            </a:extLst>
          </p:cNvPr>
          <p:cNvSpPr>
            <a:spLocks noGrp="1"/>
          </p:cNvSpPr>
          <p:nvPr>
            <p:ph type="body" sz="quarter" idx="25"/>
          </p:nvPr>
        </p:nvSpPr>
        <p:spPr/>
        <p:txBody>
          <a:bodyPr/>
          <a:lstStyle/>
          <a:p>
            <a:r>
              <a:rPr lang="pl-PL" b="1" dirty="0"/>
              <a:t>Zastosowania Data Science</a:t>
            </a:r>
          </a:p>
          <a:p>
            <a:endParaRPr lang="pl-PL" dirty="0"/>
          </a:p>
        </p:txBody>
      </p:sp>
      <p:sp>
        <p:nvSpPr>
          <p:cNvPr id="3" name="Symbol zastępczy tekstu 2">
            <a:extLst>
              <a:ext uri="{FF2B5EF4-FFF2-40B4-BE49-F238E27FC236}">
                <a16:creationId xmlns:a16="http://schemas.microsoft.com/office/drawing/2014/main" id="{A167645B-42CF-EA3B-3100-4FC9B538958C}"/>
              </a:ext>
            </a:extLst>
          </p:cNvPr>
          <p:cNvSpPr>
            <a:spLocks noGrp="1"/>
          </p:cNvSpPr>
          <p:nvPr>
            <p:ph type="body" sz="quarter" idx="27"/>
          </p:nvPr>
        </p:nvSpPr>
        <p:spPr/>
        <p:txBody>
          <a:bodyPr/>
          <a:lstStyle/>
          <a:p>
            <a:pPr>
              <a:buFont typeface="Arial" panose="020B0604020202020204" pitchFamily="34" charset="0"/>
              <a:buChar char="•"/>
            </a:pPr>
            <a:r>
              <a:rPr lang="pl-PL" b="1" dirty="0"/>
              <a:t>Biznes</a:t>
            </a:r>
            <a:r>
              <a:rPr lang="pl-PL" dirty="0"/>
              <a:t>: Analiza predykcyjna, optymalizacja marketingu, analiza sentymentów, zarządzanie ryzykiem.</a:t>
            </a:r>
          </a:p>
          <a:p>
            <a:pPr>
              <a:buFont typeface="Arial" panose="020B0604020202020204" pitchFamily="34" charset="0"/>
              <a:buChar char="•"/>
            </a:pPr>
            <a:r>
              <a:rPr lang="pl-PL" b="1" dirty="0"/>
              <a:t>Zdrowie</a:t>
            </a:r>
            <a:r>
              <a:rPr lang="pl-PL" dirty="0"/>
              <a:t>: Diagnostyka chorób, personalizowana medycyna, analizy genomowe.</a:t>
            </a:r>
          </a:p>
          <a:p>
            <a:pPr>
              <a:buFont typeface="Arial" panose="020B0604020202020204" pitchFamily="34" charset="0"/>
              <a:buChar char="•"/>
            </a:pPr>
            <a:r>
              <a:rPr lang="pl-PL" b="1" dirty="0"/>
              <a:t>Finanse</a:t>
            </a:r>
            <a:r>
              <a:rPr lang="pl-PL" dirty="0"/>
              <a:t>: Analiza kredytowa, wykrywanie oszustw, algorytmy handlowe.</a:t>
            </a:r>
          </a:p>
          <a:p>
            <a:pPr>
              <a:buFont typeface="Arial" panose="020B0604020202020204" pitchFamily="34" charset="0"/>
              <a:buChar char="•"/>
            </a:pPr>
            <a:r>
              <a:rPr lang="pl-PL" b="1" dirty="0"/>
              <a:t>Przemysł</a:t>
            </a:r>
            <a:r>
              <a:rPr lang="pl-PL" dirty="0"/>
              <a:t>: Predykcyjne utrzymanie ruchu, optymalizacja łańcucha dostaw.</a:t>
            </a:r>
          </a:p>
          <a:p>
            <a:endParaRPr lang="pl-PL" dirty="0"/>
          </a:p>
          <a:p>
            <a:endParaRPr lang="pl-PL" dirty="0"/>
          </a:p>
          <a:p>
            <a:pPr marL="0" indent="0">
              <a:buNone/>
            </a:pPr>
            <a:r>
              <a:rPr lang="pl-PL" dirty="0"/>
              <a:t>Data science jest kluczowym elementem w podejmowaniu decyzji opartych na danych w różnych sektorach gospodarki i nauki, co czyni tę dziedzinę niezwykle wszechstronną i dynamicznie rozwijającą się.</a:t>
            </a:r>
          </a:p>
        </p:txBody>
      </p:sp>
    </p:spTree>
    <p:extLst>
      <p:ext uri="{BB962C8B-B14F-4D97-AF65-F5344CB8AC3E}">
        <p14:creationId xmlns:p14="http://schemas.microsoft.com/office/powerpoint/2010/main" val="18792855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0948EE6-9008-A1DE-B5B8-A8B31D9A33A1}"/>
              </a:ext>
            </a:extLst>
          </p:cNvPr>
          <p:cNvSpPr>
            <a:spLocks noGrp="1"/>
          </p:cNvSpPr>
          <p:nvPr>
            <p:ph type="body" sz="quarter" idx="25"/>
          </p:nvPr>
        </p:nvSpPr>
        <p:spPr/>
        <p:txBody>
          <a:bodyPr/>
          <a:lstStyle/>
          <a:p>
            <a:r>
              <a:rPr lang="pl-PL" dirty="0"/>
              <a:t>Algorytmy heurystyczne</a:t>
            </a:r>
          </a:p>
        </p:txBody>
      </p:sp>
      <p:sp>
        <p:nvSpPr>
          <p:cNvPr id="3" name="Symbol zastępczy tekstu 2">
            <a:extLst>
              <a:ext uri="{FF2B5EF4-FFF2-40B4-BE49-F238E27FC236}">
                <a16:creationId xmlns:a16="http://schemas.microsoft.com/office/drawing/2014/main" id="{E11F381F-8EC2-EB84-2BEC-E8D1A7E929C4}"/>
              </a:ext>
            </a:extLst>
          </p:cNvPr>
          <p:cNvSpPr>
            <a:spLocks noGrp="1"/>
          </p:cNvSpPr>
          <p:nvPr>
            <p:ph type="body" sz="quarter" idx="27"/>
          </p:nvPr>
        </p:nvSpPr>
        <p:spPr>
          <a:xfrm>
            <a:off x="457200" y="1380113"/>
            <a:ext cx="8235950" cy="2007324"/>
          </a:xfrm>
        </p:spPr>
        <p:txBody>
          <a:bodyPr/>
          <a:lstStyle/>
          <a:p>
            <a:pPr marL="0" indent="0">
              <a:buNone/>
            </a:pPr>
            <a:r>
              <a:rPr lang="pl-PL" dirty="0"/>
              <a:t>Algorytmy heurystyczne to metody poszukiwania i optymalizacji, które wykorzystują pewne "zasady kciuka" (heurystyki), aby znaleźć przybliżone rozwiązania problemów, zwłaszcza tych, które są zbyt złożone lub czasochłonne do rozwiązania w sposób dokładny. Heurystyki są to techniki, które pomagają w znajdowaniu dobrych rozwiązań w praktycznym czasie, choć nie gwarantują one znalezienia optymalnego rozwiązania.</a:t>
            </a:r>
          </a:p>
        </p:txBody>
      </p:sp>
    </p:spTree>
    <p:extLst>
      <p:ext uri="{BB962C8B-B14F-4D97-AF65-F5344CB8AC3E}">
        <p14:creationId xmlns:p14="http://schemas.microsoft.com/office/powerpoint/2010/main" val="345955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10814AB-6637-2C4D-E290-4C5444886135}"/>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EF80A313-FD09-9E74-0C48-D6448571BD3A}"/>
              </a:ext>
            </a:extLst>
          </p:cNvPr>
          <p:cNvSpPr txBox="1"/>
          <p:nvPr/>
        </p:nvSpPr>
        <p:spPr>
          <a:xfrm>
            <a:off x="953600" y="1437624"/>
            <a:ext cx="5904401" cy="2793072"/>
          </a:xfrm>
          <a:prstGeom prst="rect">
            <a:avLst/>
          </a:prstGeom>
          <a:noFill/>
        </p:spPr>
        <p:txBody>
          <a:bodyPr wrap="square">
            <a:spAutoFit/>
          </a:bodyPr>
          <a:lstStyle/>
          <a:p>
            <a:r>
              <a:rPr lang="pl-PL" sz="1350" b="1" dirty="0"/>
              <a:t>Uczenie maszynowe (Machine Learning):</a:t>
            </a:r>
          </a:p>
          <a:p>
            <a:r>
              <a:rPr lang="pl-PL" sz="1350" dirty="0"/>
              <a:t>Jest to jeden z podstawowych elementów AI, w którym maszyny uczą się na podstawie danych. Zamiast programować każdą czynność, systemy AI mogą analizować dane i na tej podstawie samodzielnie tworzyć reguły działania. Przykłady obejmują rozpoznawanie obrazów, analizę tekstu czy prognozowanie trendów.</a:t>
            </a:r>
          </a:p>
          <a:p>
            <a:endParaRPr lang="pl-PL" sz="1350" dirty="0"/>
          </a:p>
          <a:p>
            <a:r>
              <a:rPr lang="pl-PL" sz="1350" b="1" dirty="0"/>
              <a:t>Uczenie głębokie (</a:t>
            </a:r>
            <a:r>
              <a:rPr lang="pl-PL" sz="1350" b="1" dirty="0" err="1"/>
              <a:t>Deep</a:t>
            </a:r>
            <a:r>
              <a:rPr lang="pl-PL" sz="1350" b="1" dirty="0"/>
              <a:t> Learning):</a:t>
            </a:r>
          </a:p>
          <a:p>
            <a:r>
              <a:rPr lang="pl-PL" sz="1350" dirty="0"/>
              <a:t>Jest to podzbiór uczenia maszynowego, który wykorzystuje sieci neuronowe wzorowane na ludzkim mózgu. Głębokie sieci neuronowe składają się z wielu warstw przetwarzających dane, co pozwala na tworzenie bardzo złożonych modeli, zdolnych do rozpoznawania obrazów, przetwarzania mowy czy generowania tekstu.</a:t>
            </a:r>
          </a:p>
        </p:txBody>
      </p:sp>
    </p:spTree>
    <p:extLst>
      <p:ext uri="{BB962C8B-B14F-4D97-AF65-F5344CB8AC3E}">
        <p14:creationId xmlns:p14="http://schemas.microsoft.com/office/powerpoint/2010/main" val="16486600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B5587A5-6429-38E3-7836-02278725E546}"/>
              </a:ext>
            </a:extLst>
          </p:cNvPr>
          <p:cNvSpPr>
            <a:spLocks noGrp="1"/>
          </p:cNvSpPr>
          <p:nvPr>
            <p:ph type="body" sz="quarter" idx="25"/>
          </p:nvPr>
        </p:nvSpPr>
        <p:spPr/>
        <p:txBody>
          <a:bodyPr/>
          <a:lstStyle/>
          <a:p>
            <a:r>
              <a:rPr lang="pl-PL" dirty="0"/>
              <a:t>Kluczowe Cechy Algorytmów Heurystycznych</a:t>
            </a:r>
          </a:p>
        </p:txBody>
      </p:sp>
      <p:sp>
        <p:nvSpPr>
          <p:cNvPr id="4" name="Rectangle 1">
            <a:extLst>
              <a:ext uri="{FF2B5EF4-FFF2-40B4-BE49-F238E27FC236}">
                <a16:creationId xmlns:a16="http://schemas.microsoft.com/office/drawing/2014/main" id="{E5C715E6-0905-060F-365B-DF742655C789}"/>
              </a:ext>
            </a:extLst>
          </p:cNvPr>
          <p:cNvSpPr>
            <a:spLocks noGrp="1" noChangeArrowheads="1"/>
          </p:cNvSpPr>
          <p:nvPr>
            <p:ph type="body" sz="quarter" idx="27"/>
          </p:nvPr>
        </p:nvSpPr>
        <p:spPr bwMode="auto">
          <a:xfrm>
            <a:off x="454025" y="1699848"/>
            <a:ext cx="7603363"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Szybkość i Efektywność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są zaprojektowane tak, aby były szybkie i wydajne,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umożliwiając znalezienie rozwiązań w rozsądnym czasie,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nawet dla bardzo dużych problemów.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Przybliżone Rozwiązania</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Algorytmy heurystyczne zazwyczaj nie gwarantują znalezienia najlepszego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możliwego rozwiązania (optymalnego). Znajdują raczej rozwiązania,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które są "wystarczająco dobre" lub "bliskie optymalnym".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811675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F679D4-379D-EBFA-580A-DF27A7EBB4AB}"/>
              </a:ext>
            </a:extLst>
          </p:cNvPr>
          <p:cNvSpPr>
            <a:spLocks noGrp="1"/>
          </p:cNvSpPr>
          <p:nvPr>
            <p:ph type="body" sz="quarter" idx="25"/>
          </p:nvPr>
        </p:nvSpPr>
        <p:spPr/>
        <p:txBody>
          <a:bodyPr/>
          <a:lstStyle/>
          <a:p>
            <a:endParaRPr lang="pl-PL"/>
          </a:p>
        </p:txBody>
      </p:sp>
      <p:sp>
        <p:nvSpPr>
          <p:cNvPr id="4" name="Rectangle 1">
            <a:extLst>
              <a:ext uri="{FF2B5EF4-FFF2-40B4-BE49-F238E27FC236}">
                <a16:creationId xmlns:a16="http://schemas.microsoft.com/office/drawing/2014/main" id="{D9E2371D-5E0C-F1FA-4308-D8CCB997A5FA}"/>
              </a:ext>
            </a:extLst>
          </p:cNvPr>
          <p:cNvSpPr>
            <a:spLocks noGrp="1" noChangeArrowheads="1"/>
          </p:cNvSpPr>
          <p:nvPr>
            <p:ph type="body" sz="quarter" idx="27"/>
          </p:nvPr>
        </p:nvSpPr>
        <p:spPr bwMode="auto">
          <a:xfrm>
            <a:off x="824345" y="1856343"/>
            <a:ext cx="6790513"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Adaptacyjność</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Heurystyki mogą być dostosowywane do specyficznych problemów,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co pozwala na ich szerokie zastosowanie w różnych dziedzinach.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Intuicyjne Zasady</a:t>
            </a:r>
            <a:r>
              <a:rPr kumimoji="0" lang="pl-PL" altLang="pl-PL" sz="1800" b="0" i="0" u="none" strike="noStrike" cap="none" normalizeH="0" baseline="0" dirty="0">
                <a:ln>
                  <a:noFill/>
                </a:ln>
                <a:solidFill>
                  <a:schemeClr val="tx1"/>
                </a:solidFill>
                <a:effectLst/>
                <a:latin typeface="Arial" panose="020B0604020202020204" pitchFamily="34" charset="0"/>
              </a:rPr>
              <a:t>:</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Wykorzystują intuicyjne zasady i wcześniejszą wiedzę o problemie, </a:t>
            </a:r>
          </a:p>
          <a:p>
            <a:pPr marL="400050" lvl="1" indent="0" defTabSz="914400">
              <a:spcBef>
                <a:spcPct val="0"/>
              </a:spcBef>
              <a:buNone/>
            </a:pPr>
            <a:r>
              <a:rPr kumimoji="0" lang="pl-PL" altLang="pl-PL" b="0" i="0" u="none" strike="noStrike" cap="none" normalizeH="0" baseline="0" dirty="0">
                <a:ln>
                  <a:noFill/>
                </a:ln>
                <a:solidFill>
                  <a:schemeClr val="tx1"/>
                </a:solidFill>
                <a:effectLst/>
                <a:latin typeface="Arial" panose="020B0604020202020204" pitchFamily="34" charset="0"/>
              </a:rPr>
              <a:t>aby prowadzić przeszukiwanie w bardziej obiecujących kierunkach.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340718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87C0047-1B73-6FC9-F033-A886A134E20D}"/>
              </a:ext>
            </a:extLst>
          </p:cNvPr>
          <p:cNvSpPr>
            <a:spLocks noGrp="1"/>
          </p:cNvSpPr>
          <p:nvPr>
            <p:ph type="body" sz="quarter" idx="25"/>
          </p:nvPr>
        </p:nvSpPr>
        <p:spPr/>
        <p:txBody>
          <a:bodyPr/>
          <a:lstStyle/>
          <a:p>
            <a:r>
              <a:rPr lang="pl-PL" dirty="0"/>
              <a:t>Przykłady Algorytmów Heurystycznych</a:t>
            </a:r>
          </a:p>
        </p:txBody>
      </p:sp>
      <p:sp>
        <p:nvSpPr>
          <p:cNvPr id="3" name="Symbol zastępczy tekstu 2">
            <a:extLst>
              <a:ext uri="{FF2B5EF4-FFF2-40B4-BE49-F238E27FC236}">
                <a16:creationId xmlns:a16="http://schemas.microsoft.com/office/drawing/2014/main" id="{521A0B82-5DFE-68BA-29FF-D45E2540254C}"/>
              </a:ext>
            </a:extLst>
          </p:cNvPr>
          <p:cNvSpPr>
            <a:spLocks noGrp="1"/>
          </p:cNvSpPr>
          <p:nvPr>
            <p:ph type="body" sz="quarter" idx="27"/>
          </p:nvPr>
        </p:nvSpPr>
        <p:spPr/>
        <p:txBody>
          <a:bodyPr/>
          <a:lstStyle/>
          <a:p>
            <a:r>
              <a:rPr lang="pl-PL" b="1" dirty="0"/>
              <a:t>1. Algorytm A*</a:t>
            </a:r>
          </a:p>
          <a:p>
            <a:pPr marL="400050" lvl="1" indent="0">
              <a:buNone/>
            </a:pPr>
            <a:r>
              <a:rPr lang="pl-PL" dirty="0"/>
              <a:t>Algorytm A* używa heurystyki do kierowania przeszukiwaniem w stronę najbardziej obiecujących węzłów, łącząc koszt ścieżki przebytej od startu do bieżącego węzła g(n) z przewidywanym kosztem od bieżącego węzła do celu h(n)</a:t>
            </a:r>
          </a:p>
          <a:p>
            <a:r>
              <a:rPr lang="pl-PL" b="1" dirty="0"/>
              <a:t>2. Algorytm </a:t>
            </a:r>
            <a:r>
              <a:rPr lang="pl-PL" b="1" dirty="0" err="1"/>
              <a:t>Greedy</a:t>
            </a:r>
            <a:r>
              <a:rPr lang="pl-PL" b="1" dirty="0"/>
              <a:t> Best-First </a:t>
            </a:r>
            <a:r>
              <a:rPr lang="pl-PL" b="1" dirty="0" err="1"/>
              <a:t>Search</a:t>
            </a:r>
            <a:endParaRPr lang="pl-PL" b="1" dirty="0"/>
          </a:p>
          <a:p>
            <a:pPr marL="400050" lvl="1" indent="0">
              <a:buNone/>
            </a:pPr>
            <a:r>
              <a:rPr lang="pl-PL" dirty="0" err="1"/>
              <a:t>Greedy</a:t>
            </a:r>
            <a:r>
              <a:rPr lang="pl-PL" dirty="0"/>
              <a:t> Best-First </a:t>
            </a:r>
            <a:r>
              <a:rPr lang="pl-PL" dirty="0" err="1"/>
              <a:t>Search</a:t>
            </a:r>
            <a:r>
              <a:rPr lang="pl-PL" dirty="0"/>
              <a:t> wybiera węzeł, który jest najbliżej celu według heurystyki h(n) ignorując koszt przebytej ścieżki. Skupia się na minimalizowaniu odległości do celu w każdej iteracji.</a:t>
            </a:r>
          </a:p>
          <a:p>
            <a:endParaRPr lang="pl-PL" dirty="0"/>
          </a:p>
        </p:txBody>
      </p:sp>
    </p:spTree>
    <p:extLst>
      <p:ext uri="{BB962C8B-B14F-4D97-AF65-F5344CB8AC3E}">
        <p14:creationId xmlns:p14="http://schemas.microsoft.com/office/powerpoint/2010/main" val="4952381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E02B89E-D43E-C03B-0223-83AC9FE07E08}"/>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2345592-51E2-B2F3-6BDC-B483B43A47A9}"/>
              </a:ext>
            </a:extLst>
          </p:cNvPr>
          <p:cNvSpPr>
            <a:spLocks noGrp="1"/>
          </p:cNvSpPr>
          <p:nvPr>
            <p:ph type="body" sz="quarter" idx="27"/>
          </p:nvPr>
        </p:nvSpPr>
        <p:spPr/>
        <p:txBody>
          <a:bodyPr/>
          <a:lstStyle/>
          <a:p>
            <a:r>
              <a:rPr lang="pl-PL" b="1" dirty="0"/>
              <a:t>3. Algorytm </a:t>
            </a:r>
            <a:r>
              <a:rPr lang="pl-PL" b="1" dirty="0" err="1"/>
              <a:t>Simulated</a:t>
            </a:r>
            <a:r>
              <a:rPr lang="pl-PL" b="1" dirty="0"/>
              <a:t> </a:t>
            </a:r>
            <a:r>
              <a:rPr lang="pl-PL" b="1" dirty="0" err="1"/>
              <a:t>Annealing</a:t>
            </a:r>
            <a:endParaRPr lang="pl-PL" b="1" dirty="0"/>
          </a:p>
          <a:p>
            <a:pPr marL="400050" lvl="1" indent="0">
              <a:buNone/>
            </a:pPr>
            <a:r>
              <a:rPr lang="pl-PL" dirty="0"/>
              <a:t>Algorytm </a:t>
            </a:r>
            <a:r>
              <a:rPr lang="pl-PL" dirty="0" err="1"/>
              <a:t>Simulated</a:t>
            </a:r>
            <a:r>
              <a:rPr lang="pl-PL" dirty="0"/>
              <a:t> </a:t>
            </a:r>
            <a:r>
              <a:rPr lang="pl-PL" dirty="0" err="1"/>
              <a:t>Annealing</a:t>
            </a:r>
            <a:r>
              <a:rPr lang="pl-PL" dirty="0"/>
              <a:t> symuluje proces wyżarzania w metalurgii. Wykorzystuje heurystykę do przeszukiwania przestrzeni rozwiązań i pozwala na akceptowanie gorszych rozwiązań w początkowych etapach, aby uniknąć lokalnych minimów.</a:t>
            </a:r>
          </a:p>
          <a:p>
            <a:r>
              <a:rPr lang="pl-PL" b="1" dirty="0"/>
              <a:t>4. Algorytmy Genetyczne</a:t>
            </a:r>
          </a:p>
          <a:p>
            <a:pPr marL="400050" lvl="1" indent="0">
              <a:buNone/>
            </a:pPr>
            <a:r>
              <a:rPr lang="pl-PL" dirty="0"/>
              <a:t>Algorytmy genetyczne są inspirowane procesami biologicznymi, takimi jak selekcja naturalna i genetyka. Wykorzystują heurystyki do tworzenia nowych populacji rozwiązań poprzez operacje, takie jak krzyżowanie i mutacje.</a:t>
            </a:r>
          </a:p>
          <a:p>
            <a:r>
              <a:rPr lang="pl-PL" b="1" dirty="0"/>
              <a:t>5. Algorytm Tabu </a:t>
            </a:r>
            <a:r>
              <a:rPr lang="pl-PL" b="1" dirty="0" err="1"/>
              <a:t>Search</a:t>
            </a:r>
            <a:endParaRPr lang="pl-PL" b="1" dirty="0"/>
          </a:p>
          <a:p>
            <a:pPr marL="400050" lvl="1" indent="0">
              <a:buNone/>
            </a:pPr>
            <a:r>
              <a:rPr lang="pl-PL" dirty="0"/>
              <a:t>Algorytm Tabu </a:t>
            </a:r>
            <a:r>
              <a:rPr lang="pl-PL" dirty="0" err="1"/>
              <a:t>Search</a:t>
            </a:r>
            <a:r>
              <a:rPr lang="pl-PL" dirty="0"/>
              <a:t> jest metaheurystyką, która wykorzystuje listę tabu, aby uniknąć powracania do już odwiedzonych rozwiązań. Heurystyka pomaga w kierowaniu przeszukiwania przestrzeni rozwiązań, aby znaleźć lepsze rozwiązania.</a:t>
            </a:r>
          </a:p>
          <a:p>
            <a:pPr marL="0" indent="0">
              <a:buNone/>
            </a:pPr>
            <a:endParaRPr lang="pl-PL" dirty="0"/>
          </a:p>
        </p:txBody>
      </p:sp>
    </p:spTree>
    <p:extLst>
      <p:ext uri="{BB962C8B-B14F-4D97-AF65-F5344CB8AC3E}">
        <p14:creationId xmlns:p14="http://schemas.microsoft.com/office/powerpoint/2010/main" val="34225823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6A26E7-BC21-06C6-ADF1-A1E2BE0CADF8}"/>
              </a:ext>
            </a:extLst>
          </p:cNvPr>
          <p:cNvSpPr>
            <a:spLocks noGrp="1"/>
          </p:cNvSpPr>
          <p:nvPr>
            <p:ph type="body" sz="quarter" idx="25"/>
          </p:nvPr>
        </p:nvSpPr>
        <p:spPr/>
        <p:txBody>
          <a:bodyPr/>
          <a:lstStyle/>
          <a:p>
            <a:r>
              <a:rPr lang="pl-PL" dirty="0"/>
              <a:t>Heurystyka</a:t>
            </a:r>
          </a:p>
        </p:txBody>
      </p:sp>
      <p:sp>
        <p:nvSpPr>
          <p:cNvPr id="3" name="Symbol zastępczy tekstu 2">
            <a:extLst>
              <a:ext uri="{FF2B5EF4-FFF2-40B4-BE49-F238E27FC236}">
                <a16:creationId xmlns:a16="http://schemas.microsoft.com/office/drawing/2014/main" id="{9B76D21A-4530-0D89-442C-CB5A7AC58926}"/>
              </a:ext>
            </a:extLst>
          </p:cNvPr>
          <p:cNvSpPr>
            <a:spLocks noGrp="1"/>
          </p:cNvSpPr>
          <p:nvPr>
            <p:ph type="body" sz="quarter" idx="27"/>
          </p:nvPr>
        </p:nvSpPr>
        <p:spPr/>
        <p:txBody>
          <a:bodyPr/>
          <a:lstStyle/>
          <a:p>
            <a:pPr marL="0" indent="0">
              <a:buNone/>
            </a:pPr>
            <a:r>
              <a:rPr lang="pl-PL" dirty="0"/>
              <a:t>Heurystyka (gr. </a:t>
            </a:r>
            <a:r>
              <a:rPr lang="pl-PL" dirty="0" err="1"/>
              <a:t>heuresis</a:t>
            </a:r>
            <a:r>
              <a:rPr lang="pl-PL" dirty="0"/>
              <a:t> „odnaleźć, odkryć”, heureka „znalazłem”) – metoda znajdowania rozwiązań, dla której nie ma gwarancji znalezienia rozwiązania optymalnego, a często nawet prawidłowego. Rozwiązań tych używa się np. wtedy, gdy pełny algorytm jest z przyczyn technicznych zbyt kosztowny lub gdy jest nieznany (np. przy przewidywaniu pogody lub przy wykrywaniu szkodliwego oprogramowania w systemach komputerowych). </a:t>
            </a:r>
          </a:p>
          <a:p>
            <a:pPr marL="0" indent="0">
              <a:buNone/>
            </a:pPr>
            <a:r>
              <a:rPr lang="pl-PL" dirty="0"/>
              <a:t>Metoda służy także do znajdowania rozwiązań przybliżonych, na podstawie których później wylicza się ostateczny rezultat pełnym algorytmem. To ostatnie zastosowanie dotyczy przede wszystkim przypadków, kiedy heurystyka jest wykorzystywana do nakierowywania pełnego algorytmu ku optymalnemu rozwiązaniu, aby zmniejszyć czas działania programu w typowym przypadku bez poświęcania jakości rozwiązania</a:t>
            </a:r>
          </a:p>
        </p:txBody>
      </p:sp>
    </p:spTree>
    <p:extLst>
      <p:ext uri="{BB962C8B-B14F-4D97-AF65-F5344CB8AC3E}">
        <p14:creationId xmlns:p14="http://schemas.microsoft.com/office/powerpoint/2010/main" val="2313408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11B2B3C-89D2-A136-B062-9C9B4C2C375D}"/>
              </a:ext>
            </a:extLst>
          </p:cNvPr>
          <p:cNvSpPr>
            <a:spLocks noGrp="1"/>
          </p:cNvSpPr>
          <p:nvPr>
            <p:ph type="body" sz="quarter" idx="25"/>
          </p:nvPr>
        </p:nvSpPr>
        <p:spPr/>
        <p:txBody>
          <a:bodyPr/>
          <a:lstStyle/>
          <a:p>
            <a:r>
              <a:rPr lang="pl-PL" dirty="0"/>
              <a:t>Algorytm A* (star)</a:t>
            </a:r>
          </a:p>
        </p:txBody>
      </p:sp>
      <p:sp>
        <p:nvSpPr>
          <p:cNvPr id="3" name="Symbol zastępczy tekstu 2">
            <a:extLst>
              <a:ext uri="{FF2B5EF4-FFF2-40B4-BE49-F238E27FC236}">
                <a16:creationId xmlns:a16="http://schemas.microsoft.com/office/drawing/2014/main" id="{BD7F7B6D-36E1-9F9E-1120-3516B4B49406}"/>
              </a:ext>
            </a:extLst>
          </p:cNvPr>
          <p:cNvSpPr>
            <a:spLocks noGrp="1"/>
          </p:cNvSpPr>
          <p:nvPr>
            <p:ph type="body" sz="quarter" idx="27"/>
          </p:nvPr>
        </p:nvSpPr>
        <p:spPr/>
        <p:txBody>
          <a:bodyPr/>
          <a:lstStyle/>
          <a:p>
            <a:pPr marL="0" indent="0">
              <a:buNone/>
            </a:pPr>
            <a:r>
              <a:rPr lang="pl-PL" dirty="0"/>
              <a:t>Algorytm A* – algorytm heurystyczny znajdowania najkrótszej ścieżki w grafie ważonym z dowolnego wierzchołka do wierzchołka spełniającego określony warunek zwany testem celu. Algorytm jest zupełny i optymalny, w tym sensie, że znajduje ścieżkę, jeśli tylko taka istnieje, i przy tym jest to ścieżka najkrótsza. Stosowany głównie w dziedzinie sztucznej inteligencji do rozwiązywania problemów i w grach komputerowych do imitowania inteligentnego zachowania.</a:t>
            </a:r>
          </a:p>
          <a:p>
            <a:endParaRPr lang="pl-PL" dirty="0"/>
          </a:p>
          <a:p>
            <a:pPr marL="0" indent="0">
              <a:buNone/>
            </a:pPr>
            <a:r>
              <a:rPr lang="pl-PL" dirty="0"/>
              <a:t>Algorytm został opisany pierwotnie w 1968 roku przez Petera Harta, Nilsa </a:t>
            </a:r>
            <a:r>
              <a:rPr lang="pl-PL" dirty="0" err="1"/>
              <a:t>Nilssona</a:t>
            </a:r>
            <a:r>
              <a:rPr lang="pl-PL" dirty="0"/>
              <a:t> oraz Bertrama </a:t>
            </a:r>
            <a:r>
              <a:rPr lang="pl-PL" dirty="0" err="1"/>
              <a:t>Raphaela</a:t>
            </a:r>
            <a:r>
              <a:rPr lang="pl-PL" dirty="0"/>
              <a:t>. W ich pracy naukowej został nazwany algorytmem A. Ponieważ jego użycie daje optymalne zachowanie dla danej heurystyki, nazwano go A*. </a:t>
            </a:r>
          </a:p>
        </p:txBody>
      </p:sp>
    </p:spTree>
    <p:extLst>
      <p:ext uri="{BB962C8B-B14F-4D97-AF65-F5344CB8AC3E}">
        <p14:creationId xmlns:p14="http://schemas.microsoft.com/office/powerpoint/2010/main" val="3806690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0B1F6B0-A719-DCA5-75B5-C4CC757DDDB7}"/>
              </a:ext>
            </a:extLst>
          </p:cNvPr>
          <p:cNvSpPr>
            <a:spLocks noGrp="1"/>
          </p:cNvSpPr>
          <p:nvPr>
            <p:ph type="body" sz="quarter" idx="25"/>
          </p:nvPr>
        </p:nvSpPr>
        <p:spPr/>
        <p:txBody>
          <a:bodyPr/>
          <a:lstStyle/>
          <a:p>
            <a:r>
              <a:rPr lang="pl-PL" dirty="0"/>
              <a:t>Działanie algorytmu</a:t>
            </a:r>
          </a:p>
        </p:txBody>
      </p:sp>
      <p:pic>
        <p:nvPicPr>
          <p:cNvPr id="5" name="Obraz 4">
            <a:extLst>
              <a:ext uri="{FF2B5EF4-FFF2-40B4-BE49-F238E27FC236}">
                <a16:creationId xmlns:a16="http://schemas.microsoft.com/office/drawing/2014/main" id="{FE4B2B36-883C-0C80-BC74-7515AE487F41}"/>
              </a:ext>
            </a:extLst>
          </p:cNvPr>
          <p:cNvPicPr>
            <a:picLocks noChangeAspect="1"/>
          </p:cNvPicPr>
          <p:nvPr/>
        </p:nvPicPr>
        <p:blipFill rotWithShape="1">
          <a:blip r:embed="rId2"/>
          <a:srcRect l="20381" t="36162" r="22061" b="28475"/>
          <a:stretch/>
        </p:blipFill>
        <p:spPr>
          <a:xfrm>
            <a:off x="530491" y="1172664"/>
            <a:ext cx="7862847" cy="2596618"/>
          </a:xfrm>
          <a:prstGeom prst="rect">
            <a:avLst/>
          </a:prstGeom>
        </p:spPr>
      </p:pic>
    </p:spTree>
    <p:extLst>
      <p:ext uri="{BB962C8B-B14F-4D97-AF65-F5344CB8AC3E}">
        <p14:creationId xmlns:p14="http://schemas.microsoft.com/office/powerpoint/2010/main" val="17786930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D856BE4-A9FE-EFB6-5F42-38EA81F2855F}"/>
              </a:ext>
            </a:extLst>
          </p:cNvPr>
          <p:cNvSpPr>
            <a:spLocks noGrp="1"/>
          </p:cNvSpPr>
          <p:nvPr>
            <p:ph type="body" sz="quarter" idx="25"/>
          </p:nvPr>
        </p:nvSpPr>
        <p:spPr/>
        <p:txBody>
          <a:bodyPr/>
          <a:lstStyle/>
          <a:p>
            <a:r>
              <a:rPr lang="pl-PL" dirty="0"/>
              <a:t>Przykład działania algorytmu</a:t>
            </a:r>
          </a:p>
        </p:txBody>
      </p:sp>
      <p:sp>
        <p:nvSpPr>
          <p:cNvPr id="3" name="Symbol zastępczy tekstu 2">
            <a:extLst>
              <a:ext uri="{FF2B5EF4-FFF2-40B4-BE49-F238E27FC236}">
                <a16:creationId xmlns:a16="http://schemas.microsoft.com/office/drawing/2014/main" id="{9D7E26D5-CF79-8C43-1574-6F25F581AA61}"/>
              </a:ext>
            </a:extLst>
          </p:cNvPr>
          <p:cNvSpPr>
            <a:spLocks noGrp="1"/>
          </p:cNvSpPr>
          <p:nvPr>
            <p:ph type="body" sz="quarter" idx="27"/>
          </p:nvPr>
        </p:nvSpPr>
        <p:spPr>
          <a:xfrm>
            <a:off x="457200" y="853640"/>
            <a:ext cx="3626189" cy="3913622"/>
          </a:xfrm>
        </p:spPr>
        <p:txBody>
          <a:bodyPr/>
          <a:lstStyle/>
          <a:p>
            <a:pPr marL="0" indent="0">
              <a:buNone/>
            </a:pPr>
            <a:r>
              <a:rPr lang="pl-PL" dirty="0"/>
              <a:t>Oto przykład działania algorytmu A* dla grafu, którego wierzchołkami są miasta, wagami krawędzi odległości drogowe, a heurystyka h ( x ) jest odległością w linii prostej. Przykład pokazuje prostą sytuację, w której A* wykona nawrót ze względu na niesłuszne przewidywania heurystyki. </a:t>
            </a:r>
          </a:p>
        </p:txBody>
      </p:sp>
      <p:pic>
        <p:nvPicPr>
          <p:cNvPr id="5" name="Obraz 4" descr="Obraz zawierający diagram, linia, zrzut ekranu, krąg&#10;&#10;Opis wygenerowany automatycznie">
            <a:extLst>
              <a:ext uri="{FF2B5EF4-FFF2-40B4-BE49-F238E27FC236}">
                <a16:creationId xmlns:a16="http://schemas.microsoft.com/office/drawing/2014/main" id="{0092984C-3D95-E3B2-1982-430447D77DD3}"/>
              </a:ext>
            </a:extLst>
          </p:cNvPr>
          <p:cNvPicPr>
            <a:picLocks noChangeAspect="1"/>
          </p:cNvPicPr>
          <p:nvPr/>
        </p:nvPicPr>
        <p:blipFill>
          <a:blip r:embed="rId2"/>
          <a:stretch>
            <a:fillRect/>
          </a:stretch>
        </p:blipFill>
        <p:spPr>
          <a:xfrm>
            <a:off x="4335257" y="1342625"/>
            <a:ext cx="3810000" cy="2695575"/>
          </a:xfrm>
          <a:prstGeom prst="rect">
            <a:avLst/>
          </a:prstGeom>
        </p:spPr>
      </p:pic>
    </p:spTree>
    <p:extLst>
      <p:ext uri="{BB962C8B-B14F-4D97-AF65-F5344CB8AC3E}">
        <p14:creationId xmlns:p14="http://schemas.microsoft.com/office/powerpoint/2010/main" val="35705455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CB145B3-E17B-11D4-123A-7D3859F8EC7E}"/>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2942B63-ED27-876B-A549-2F9E7F84E73F}"/>
              </a:ext>
            </a:extLst>
          </p:cNvPr>
          <p:cNvSpPr>
            <a:spLocks noGrp="1"/>
          </p:cNvSpPr>
          <p:nvPr>
            <p:ph type="body" sz="quarter" idx="27"/>
          </p:nvPr>
        </p:nvSpPr>
        <p:spPr>
          <a:xfrm>
            <a:off x="159327" y="853640"/>
            <a:ext cx="8984673" cy="3913622"/>
          </a:xfrm>
        </p:spPr>
        <p:txBody>
          <a:bodyPr/>
          <a:lstStyle/>
          <a:p>
            <a:pPr marL="0" indent="0">
              <a:buNone/>
            </a:pPr>
            <a:r>
              <a:rPr lang="pl-PL" dirty="0"/>
              <a:t>Zakładając, że używana w algorytmie heurystyka jest dopuszczalna, możemy stwierdzić, iż A* jest dopuszczalny (ang. </a:t>
            </a:r>
            <a:r>
              <a:rPr lang="pl-PL" dirty="0" err="1"/>
              <a:t>admissible</a:t>
            </a:r>
            <a:r>
              <a:rPr lang="pl-PL" dirty="0"/>
              <a:t>). Oznacza to, że zawsze poda nam prawidłowe rozwiązanie, jeżeli takowe istnieje. Co więcej, algorytm ten podczas działania przeszukuje mniej węzłów niż jakikolwiek inny dopuszczalny algorytm przeszukiwania z taką samą heurystyką. Dzieje się tak, ponieważ A* tworzy „optymistyczne” oszacowanie kosztu ścieżki przez każdy węzeł, który bierze pod uwagę – optymistyczny w tym sensie, że prawdziwy koszt ścieżki przez dany węzeł do węzła końcowego będzie co najmniej tak duży jak oszacowanie.</a:t>
            </a:r>
          </a:p>
          <a:p>
            <a:pPr marL="0" indent="0">
              <a:buNone/>
            </a:pPr>
            <a:endParaRPr lang="pl-PL" dirty="0"/>
          </a:p>
          <a:p>
            <a:pPr marL="0" indent="0">
              <a:buNone/>
            </a:pPr>
            <a:r>
              <a:rPr lang="pl-PL" dirty="0"/>
              <a:t>Kiedy A* kończy przeszukiwanie, ma (z definicji) znalezioną ścieżkę, której koszt jest mniejszy niż szacowany koszt jakiejkolwiek innej ścieżki (innej, czyli przechodzącej co najmniej przez jeden węzeł niewchodzący w skład znalezionej ścieżki). Ponieważ oszacowania są optymistyczne, algorytm A* może bezpiecznie zignorować te inne ścieżki. Innymi słowy, A* nigdy nie „przeoczy” ścieżki o niższym koszcie i dlatego jest dopuszczalny. </a:t>
            </a:r>
          </a:p>
        </p:txBody>
      </p:sp>
    </p:spTree>
    <p:extLst>
      <p:ext uri="{BB962C8B-B14F-4D97-AF65-F5344CB8AC3E}">
        <p14:creationId xmlns:p14="http://schemas.microsoft.com/office/powerpoint/2010/main" val="13070336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DD6869F-FD0F-2A3E-D0B1-A594103F7C5E}"/>
              </a:ext>
            </a:extLst>
          </p:cNvPr>
          <p:cNvSpPr>
            <a:spLocks noGrp="1"/>
          </p:cNvSpPr>
          <p:nvPr>
            <p:ph type="body" sz="quarter" idx="25"/>
          </p:nvPr>
        </p:nvSpPr>
        <p:spPr/>
        <p:txBody>
          <a:bodyPr/>
          <a:lstStyle/>
          <a:p>
            <a:r>
              <a:rPr lang="pl-PL" dirty="0"/>
              <a:t>ALGORYTMY</a:t>
            </a:r>
          </a:p>
        </p:txBody>
      </p:sp>
      <p:sp>
        <p:nvSpPr>
          <p:cNvPr id="3" name="Symbol zastępczy tekstu 2">
            <a:extLst>
              <a:ext uri="{FF2B5EF4-FFF2-40B4-BE49-F238E27FC236}">
                <a16:creationId xmlns:a16="http://schemas.microsoft.com/office/drawing/2014/main" id="{CF187A09-9B5E-E5C7-A3E3-2A8BC26E4245}"/>
              </a:ext>
            </a:extLst>
          </p:cNvPr>
          <p:cNvSpPr>
            <a:spLocks noGrp="1"/>
          </p:cNvSpPr>
          <p:nvPr>
            <p:ph type="body" sz="quarter" idx="27"/>
          </p:nvPr>
        </p:nvSpPr>
        <p:spPr/>
        <p: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ReBeL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Efficient</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Non-</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Convex</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Reformulations</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Memory-Efficient First-Order Semidefinite Programming,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Advantage Weighted Actor-Critic (AWAC),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RigL</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pl-PL"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Algorithm</a:t>
            </a:r>
            <a:r>
              <a:rPr lang="pl-PL"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Behaviour-Regularised</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Model-</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ENsemble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(BREMEN)</a:t>
            </a:r>
            <a:endParaRPr lang="pl-PL"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pl-PL" dirty="0"/>
          </a:p>
        </p:txBody>
      </p:sp>
    </p:spTree>
    <p:extLst>
      <p:ext uri="{BB962C8B-B14F-4D97-AF65-F5344CB8AC3E}">
        <p14:creationId xmlns:p14="http://schemas.microsoft.com/office/powerpoint/2010/main" val="3625511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FB82B7-B0AF-1551-7A79-60A8BCBA6ABA}"/>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8CBD11CD-59CA-677A-45FE-B41DA8DDFD36}"/>
              </a:ext>
            </a:extLst>
          </p:cNvPr>
          <p:cNvSpPr txBox="1"/>
          <p:nvPr/>
        </p:nvSpPr>
        <p:spPr>
          <a:xfrm>
            <a:off x="1007605" y="1394504"/>
            <a:ext cx="5793155" cy="2585323"/>
          </a:xfrm>
          <a:prstGeom prst="rect">
            <a:avLst/>
          </a:prstGeom>
          <a:noFill/>
        </p:spPr>
        <p:txBody>
          <a:bodyPr wrap="square">
            <a:spAutoFit/>
          </a:bodyPr>
          <a:lstStyle/>
          <a:p>
            <a:r>
              <a:rPr lang="pl-PL" sz="1350" b="1" dirty="0"/>
              <a:t>Przetwarzanie języka naturalnego (Natural Language Processing, NLP):</a:t>
            </a:r>
          </a:p>
          <a:p>
            <a:r>
              <a:rPr lang="pl-PL" sz="1350" dirty="0"/>
              <a:t>To część AI zajmująca się zrozumieniem i generowaniem języka ludzkiego. NLP umożliwia komputerom analizę, interpretację i odpowiedź na tekst lub mowę. Przykłady obejmują tłumaczenie języków, analizę sentymentu, asystentów głosowych (jak </a:t>
            </a:r>
            <a:r>
              <a:rPr lang="pl-PL" sz="1350" dirty="0" err="1"/>
              <a:t>Siri</a:t>
            </a:r>
            <a:r>
              <a:rPr lang="pl-PL" sz="1350" dirty="0"/>
              <a:t>, </a:t>
            </a:r>
            <a:r>
              <a:rPr lang="pl-PL" sz="1350" dirty="0" err="1"/>
              <a:t>Alexa</a:t>
            </a:r>
            <a:r>
              <a:rPr lang="pl-PL" sz="1350" dirty="0"/>
              <a:t>) oraz </a:t>
            </a:r>
            <a:r>
              <a:rPr lang="pl-PL" sz="1350" dirty="0" err="1"/>
              <a:t>chatboty</a:t>
            </a:r>
            <a:r>
              <a:rPr lang="pl-PL" sz="1350" dirty="0"/>
              <a:t>.</a:t>
            </a:r>
          </a:p>
          <a:p>
            <a:endParaRPr lang="pl-PL" sz="1350" dirty="0"/>
          </a:p>
          <a:p>
            <a:r>
              <a:rPr lang="pl-PL" sz="1350" b="1" dirty="0"/>
              <a:t>Wizja komputerowa (</a:t>
            </a:r>
            <a:r>
              <a:rPr lang="pl-PL" sz="1350" b="1" dirty="0" err="1"/>
              <a:t>Computer</a:t>
            </a:r>
            <a:r>
              <a:rPr lang="pl-PL" sz="1350" b="1" dirty="0"/>
              <a:t> </a:t>
            </a:r>
            <a:r>
              <a:rPr lang="pl-PL" sz="1350" b="1" dirty="0" err="1"/>
              <a:t>Vision</a:t>
            </a:r>
            <a:r>
              <a:rPr lang="pl-PL" sz="1350" b="1" dirty="0"/>
              <a:t>):</a:t>
            </a:r>
          </a:p>
          <a:p>
            <a:r>
              <a:rPr lang="pl-PL" sz="1350" dirty="0"/>
              <a:t>AI umożliwia komputerom rozpoznawanie i interpretowanie obrazów oraz wideo. Wizja komputerowa jest wykorzystywana w systemach rozpoznawania twarzy, autonomicznych pojazdach, a także w medycynie do analizy obrazów diagnostycznych.</a:t>
            </a:r>
          </a:p>
        </p:txBody>
      </p:sp>
    </p:spTree>
    <p:extLst>
      <p:ext uri="{BB962C8B-B14F-4D97-AF65-F5344CB8AC3E}">
        <p14:creationId xmlns:p14="http://schemas.microsoft.com/office/powerpoint/2010/main" val="5199651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BA633A6-3428-5476-0511-6A76882EDA34}"/>
              </a:ext>
            </a:extLst>
          </p:cNvPr>
          <p:cNvSpPr>
            <a:spLocks noGrp="1"/>
          </p:cNvSpPr>
          <p:nvPr>
            <p:ph type="body" sz="quarter" idx="25"/>
          </p:nvPr>
        </p:nvSpPr>
        <p:spPr/>
        <p:txBody>
          <a:bodyPr/>
          <a:lstStyle/>
          <a:p>
            <a:r>
              <a:rPr lang="en-US" dirty="0" err="1"/>
              <a:t>ReBeL</a:t>
            </a:r>
            <a:r>
              <a:rPr lang="en-US" dirty="0"/>
              <a:t> (Recurrent Dueling Bandit Learning) </a:t>
            </a:r>
            <a:endParaRPr lang="pl-PL" dirty="0"/>
          </a:p>
        </p:txBody>
      </p:sp>
      <p:sp>
        <p:nvSpPr>
          <p:cNvPr id="3" name="Symbol zastępczy tekstu 2">
            <a:extLst>
              <a:ext uri="{FF2B5EF4-FFF2-40B4-BE49-F238E27FC236}">
                <a16:creationId xmlns:a16="http://schemas.microsoft.com/office/drawing/2014/main" id="{48D153F5-96D6-67AC-61C0-105A7DBF50BD}"/>
              </a:ext>
            </a:extLst>
          </p:cNvPr>
          <p:cNvSpPr>
            <a:spLocks noGrp="1"/>
          </p:cNvSpPr>
          <p:nvPr>
            <p:ph type="body" sz="quarter" idx="27"/>
          </p:nvPr>
        </p:nvSpPr>
        <p:spPr/>
        <p:txBody>
          <a:bodyPr/>
          <a:lstStyle/>
          <a:p>
            <a:pPr marL="0" indent="0">
              <a:buNone/>
            </a:pPr>
            <a:r>
              <a:rPr lang="pl-PL" dirty="0" err="1"/>
              <a:t>ReBeL</a:t>
            </a:r>
            <a:r>
              <a:rPr lang="pl-PL" dirty="0"/>
              <a:t> (</a:t>
            </a:r>
            <a:r>
              <a:rPr lang="pl-PL" dirty="0" err="1"/>
              <a:t>Recurrent</a:t>
            </a:r>
            <a:r>
              <a:rPr lang="pl-PL" dirty="0"/>
              <a:t> </a:t>
            </a:r>
            <a:r>
              <a:rPr lang="pl-PL" dirty="0" err="1"/>
              <a:t>Dueling</a:t>
            </a:r>
            <a:r>
              <a:rPr lang="pl-PL" dirty="0"/>
              <a:t> </a:t>
            </a:r>
            <a:r>
              <a:rPr lang="pl-PL" dirty="0" err="1"/>
              <a:t>Bandit</a:t>
            </a:r>
            <a:r>
              <a:rPr lang="pl-PL" dirty="0"/>
              <a:t> Learning) to zaawansowany algorytm sztucznej inteligencji opracowany przez Facebook AI, który łączy uczenie przez wzmacnianie oraz teorię gier do obsługi gier z niedoskonałymi informacjami. Rozszerza podejście </a:t>
            </a:r>
            <a:r>
              <a:rPr lang="pl-PL" dirty="0" err="1"/>
              <a:t>AlphaZero</a:t>
            </a:r>
            <a:r>
              <a:rPr lang="pl-PL" dirty="0"/>
              <a:t>, wprowadzając mechanizm rekursywnego rozumowania. Napisanie pełnego algorytmu </a:t>
            </a:r>
            <a:r>
              <a:rPr lang="pl-PL" dirty="0" err="1"/>
              <a:t>ReBeL</a:t>
            </a:r>
            <a:r>
              <a:rPr lang="pl-PL" dirty="0"/>
              <a:t> jest skomplikowane i wymaga solidnego zrozumienia uczenia przez wzmacnianie, teorii gier oraz sieci neuronowych.</a:t>
            </a:r>
          </a:p>
          <a:p>
            <a:pPr marL="0" indent="0">
              <a:buNone/>
            </a:pPr>
            <a:endParaRPr lang="pl-PL" dirty="0"/>
          </a:p>
          <a:p>
            <a:pPr marL="0" indent="0">
              <a:buNone/>
            </a:pPr>
            <a:r>
              <a:rPr lang="pl-PL" dirty="0"/>
              <a:t>Poniżej znajduje się uproszczony zarys, jak można rozpocząć implementację podstawowej wersji algorytmu </a:t>
            </a:r>
            <a:r>
              <a:rPr lang="pl-PL" dirty="0" err="1"/>
              <a:t>ReBeL</a:t>
            </a:r>
            <a:r>
              <a:rPr lang="pl-PL" dirty="0"/>
              <a:t> w języku </a:t>
            </a:r>
            <a:r>
              <a:rPr lang="pl-PL" dirty="0" err="1"/>
              <a:t>Python</a:t>
            </a:r>
            <a:r>
              <a:rPr lang="pl-PL" dirty="0"/>
              <a:t>. Ten przykład zakłada znajomość kluczowych pojęć i skupia się na strukturze podejścia. Nie jest to pełna implementacja, ale powinna służyć jako wskazówka.</a:t>
            </a:r>
          </a:p>
        </p:txBody>
      </p:sp>
    </p:spTree>
    <p:extLst>
      <p:ext uri="{BB962C8B-B14F-4D97-AF65-F5344CB8AC3E}">
        <p14:creationId xmlns:p14="http://schemas.microsoft.com/office/powerpoint/2010/main" val="29289774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EB31653-EC27-F913-9C4E-AFAA1EAAEE77}"/>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EB5F7B63-3FF6-43B0-1A1A-A81FDADA95B0}"/>
              </a:ext>
            </a:extLst>
          </p:cNvPr>
          <p:cNvSpPr>
            <a:spLocks noGrp="1"/>
          </p:cNvSpPr>
          <p:nvPr>
            <p:ph type="body" sz="quarter" idx="27"/>
          </p:nvPr>
        </p:nvSpPr>
        <p:spPr/>
        <p:txBody>
          <a:bodyPr/>
          <a:lstStyle/>
          <a:p>
            <a:pPr marL="0" indent="0">
              <a:buNone/>
            </a:pPr>
            <a:r>
              <a:rPr lang="pl-PL" dirty="0"/>
              <a:t>Wymagania</a:t>
            </a:r>
          </a:p>
          <a:p>
            <a:r>
              <a:rPr lang="pl-PL" dirty="0" err="1"/>
              <a:t>Python</a:t>
            </a:r>
            <a:r>
              <a:rPr lang="pl-PL" dirty="0"/>
              <a:t> 3.x</a:t>
            </a:r>
          </a:p>
          <a:p>
            <a:r>
              <a:rPr lang="pl-PL" dirty="0" err="1"/>
              <a:t>PyTorch</a:t>
            </a:r>
            <a:r>
              <a:rPr lang="pl-PL" dirty="0"/>
              <a:t> lub </a:t>
            </a:r>
            <a:r>
              <a:rPr lang="pl-PL" dirty="0" err="1"/>
              <a:t>TensorFlow</a:t>
            </a:r>
            <a:r>
              <a:rPr lang="pl-PL" dirty="0"/>
              <a:t> do implementacji sieci neuronowych</a:t>
            </a:r>
          </a:p>
          <a:p>
            <a:r>
              <a:rPr lang="pl-PL" dirty="0"/>
              <a:t>Biblioteki do środowisk gier (np. </a:t>
            </a:r>
            <a:r>
              <a:rPr lang="pl-PL" dirty="0" err="1"/>
              <a:t>OpenAI</a:t>
            </a:r>
            <a:r>
              <a:rPr lang="pl-PL" dirty="0"/>
              <a:t> </a:t>
            </a:r>
            <a:r>
              <a:rPr lang="pl-PL" dirty="0" err="1"/>
              <a:t>Gym</a:t>
            </a:r>
            <a:r>
              <a:rPr lang="pl-PL" dirty="0"/>
              <a:t> do środowisk uczenia przez wzmacnianie)</a:t>
            </a:r>
          </a:p>
          <a:p>
            <a:pPr marL="0" indent="0">
              <a:buNone/>
            </a:pPr>
            <a:r>
              <a:rPr lang="pl-PL" dirty="0"/>
              <a:t>Podstawowa struktura</a:t>
            </a:r>
          </a:p>
          <a:p>
            <a:r>
              <a:rPr lang="pl-PL" dirty="0"/>
              <a:t>Definicja gry: Zdefiniuj środowisko gry z jej zasadami i stanami.</a:t>
            </a:r>
          </a:p>
          <a:p>
            <a:r>
              <a:rPr lang="pl-PL" dirty="0"/>
              <a:t>Sieci neuronowe: Skonfiguruj sieci neuronowe do przewidywania polityk i funkcji wartości.</a:t>
            </a:r>
          </a:p>
          <a:p>
            <a:r>
              <a:rPr lang="pl-PL" dirty="0"/>
              <a:t>Pętla treningowa: Zaimplementuj pętlę treningową, w której algorytm uczy się na podstawie symulacji gier.</a:t>
            </a:r>
          </a:p>
        </p:txBody>
      </p:sp>
    </p:spTree>
    <p:extLst>
      <p:ext uri="{BB962C8B-B14F-4D97-AF65-F5344CB8AC3E}">
        <p14:creationId xmlns:p14="http://schemas.microsoft.com/office/powerpoint/2010/main" val="261890271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55C4980-9830-B3B4-0F58-09A7C2C833DF}"/>
              </a:ext>
            </a:extLst>
          </p:cNvPr>
          <p:cNvSpPr>
            <a:spLocks noGrp="1"/>
          </p:cNvSpPr>
          <p:nvPr>
            <p:ph type="title"/>
          </p:nvPr>
        </p:nvSpPr>
        <p:spPr>
          <a:xfrm>
            <a:off x="457200" y="206375"/>
            <a:ext cx="8229600" cy="857250"/>
          </a:xfrm>
        </p:spPr>
        <p:txBody>
          <a:bodyPr vert="horz" wrap="square" lIns="0" tIns="45720" rIns="91440" bIns="45720" numCol="1" anchor="b" anchorCtr="0" compatLnSpc="1">
            <a:prstTxWarp prst="textNoShape">
              <a:avLst/>
            </a:prstTxWarp>
            <a:normAutofit/>
          </a:bodyPr>
          <a:lstStyle/>
          <a:p>
            <a:r>
              <a:rPr lang="pl-PL" dirty="0"/>
              <a:t>ANALIZA NLP</a:t>
            </a:r>
          </a:p>
        </p:txBody>
      </p:sp>
      <p:pic>
        <p:nvPicPr>
          <p:cNvPr id="6" name="Obraz 5" descr="Obraz zawierający zrzut ekranu, laser, sztuka, światło&#10;&#10;Opis wygenerowany automatycznie">
            <a:extLst>
              <a:ext uri="{FF2B5EF4-FFF2-40B4-BE49-F238E27FC236}">
                <a16:creationId xmlns:a16="http://schemas.microsoft.com/office/drawing/2014/main" id="{35ED58D8-571D-D0C3-A99C-7F3B20FE8741}"/>
              </a:ext>
            </a:extLst>
          </p:cNvPr>
          <p:cNvPicPr>
            <a:picLocks noChangeAspect="1"/>
          </p:cNvPicPr>
          <p:nvPr/>
        </p:nvPicPr>
        <p:blipFill>
          <a:blip r:embed="rId2">
            <a:extLst>
              <a:ext uri="{837473B0-CC2E-450A-ABE3-18F120FF3D39}">
                <a1611:picAttrSrcUrl xmlns:a1611="http://schemas.microsoft.com/office/drawing/2016/11/main" r:id="rId3"/>
              </a:ext>
            </a:extLst>
          </a:blip>
          <a:srcRect l="13498" r="27000" b="3"/>
          <a:stretch/>
        </p:blipFill>
        <p:spPr>
          <a:xfrm>
            <a:off x="510801" y="1113588"/>
            <a:ext cx="3974262" cy="3456384"/>
          </a:xfrm>
          <a:prstGeom prst="rect">
            <a:avLst/>
          </a:prstGeom>
          <a:noFill/>
        </p:spPr>
      </p:pic>
      <p:sp>
        <p:nvSpPr>
          <p:cNvPr id="4" name="pole tekstowe 3">
            <a:extLst>
              <a:ext uri="{FF2B5EF4-FFF2-40B4-BE49-F238E27FC236}">
                <a16:creationId xmlns:a16="http://schemas.microsoft.com/office/drawing/2014/main" id="{BCC81970-F2D1-1630-5704-91DDC81F7D7D}"/>
              </a:ext>
            </a:extLst>
          </p:cNvPr>
          <p:cNvSpPr txBox="1"/>
          <p:nvPr/>
        </p:nvSpPr>
        <p:spPr bwMode="auto">
          <a:xfrm>
            <a:off x="4658917" y="1118893"/>
            <a:ext cx="3974306" cy="3456384"/>
          </a:xfrm>
          <a:prstGeom prst="rect">
            <a:avLst/>
          </a:prstGeom>
          <a:noFill/>
          <a:ln>
            <a:noFill/>
          </a:ln>
        </p:spPr>
        <p:txBody>
          <a:bodyPr vert="horz" wrap="square" lIns="0" tIns="45720" rIns="0" bIns="45720" numCol="1" rtlCol="0" anchor="t" anchorCtr="0" compatLnSpc="1">
            <a:prstTxWarp prst="textNoShape">
              <a:avLst/>
            </a:prstTxWarp>
            <a:normAutofit/>
          </a:bodyPr>
          <a:lstStyle/>
          <a:p>
            <a:pPr eaLnBrk="0" fontAlgn="base" hangingPunct="0">
              <a:spcBef>
                <a:spcPct val="20000"/>
              </a:spcBef>
              <a:spcAft>
                <a:spcPct val="0"/>
              </a:spcAft>
            </a:pPr>
            <a:r>
              <a:rPr lang="pl-PL" b="1" dirty="0">
                <a:solidFill>
                  <a:schemeClr val="accent1"/>
                </a:solidFill>
              </a:rPr>
              <a:t>Analiza NLP (Natural Language Processing, czyli przetwarzanie języka naturalnego) to dziedzina sztucznej inteligencji, która zajmuje się rozumieniem, analizą i generowaniem języka naturalnego przez komputery. Poniżej znajdziesz kluczowe aspekty, procesy i zastosowania NLP</a:t>
            </a:r>
          </a:p>
        </p:txBody>
      </p:sp>
    </p:spTree>
    <p:extLst>
      <p:ext uri="{BB962C8B-B14F-4D97-AF65-F5344CB8AC3E}">
        <p14:creationId xmlns:p14="http://schemas.microsoft.com/office/powerpoint/2010/main" val="37566774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7FBC720-A550-E81E-FFEE-81AF918F1DB1}"/>
              </a:ext>
            </a:extLst>
          </p:cNvPr>
          <p:cNvSpPr>
            <a:spLocks noGrp="1"/>
          </p:cNvSpPr>
          <p:nvPr>
            <p:ph type="body" sz="quarter" idx="25"/>
          </p:nvPr>
        </p:nvSpPr>
        <p:spPr/>
        <p:txBody>
          <a:bodyPr/>
          <a:lstStyle/>
          <a:p>
            <a:r>
              <a:rPr lang="pl-PL" dirty="0"/>
              <a:t>Podstawowe zadania NLP</a:t>
            </a:r>
          </a:p>
        </p:txBody>
      </p:sp>
      <p:sp>
        <p:nvSpPr>
          <p:cNvPr id="4" name="pole tekstowe 3">
            <a:extLst>
              <a:ext uri="{FF2B5EF4-FFF2-40B4-BE49-F238E27FC236}">
                <a16:creationId xmlns:a16="http://schemas.microsoft.com/office/drawing/2014/main" id="{12804EFB-8191-2D00-8223-8E4B627ADC99}"/>
              </a:ext>
            </a:extLst>
          </p:cNvPr>
          <p:cNvSpPr txBox="1"/>
          <p:nvPr/>
        </p:nvSpPr>
        <p:spPr>
          <a:xfrm>
            <a:off x="935182" y="1474144"/>
            <a:ext cx="6165273" cy="2308324"/>
          </a:xfrm>
          <a:prstGeom prst="rect">
            <a:avLst/>
          </a:prstGeom>
          <a:noFill/>
        </p:spPr>
        <p:txBody>
          <a:bodyPr wrap="square">
            <a:spAutoFit/>
          </a:bodyPr>
          <a:lstStyle/>
          <a:p>
            <a:r>
              <a:rPr lang="pl-PL" b="1" dirty="0"/>
              <a:t>a. Analiza składniowa (</a:t>
            </a:r>
            <a:r>
              <a:rPr lang="pl-PL" b="1" dirty="0" err="1"/>
              <a:t>Syntax</a:t>
            </a:r>
            <a:r>
              <a:rPr lang="pl-PL" b="1" dirty="0"/>
              <a:t> Analysis)</a:t>
            </a:r>
          </a:p>
          <a:p>
            <a:pPr>
              <a:buFont typeface="Arial" panose="020B0604020202020204" pitchFamily="34" charset="0"/>
              <a:buChar char="•"/>
            </a:pPr>
            <a:r>
              <a:rPr lang="pl-PL" dirty="0"/>
              <a:t>Obejmuje identyfikację struktury gramatycznej tekstu.</a:t>
            </a:r>
          </a:p>
          <a:p>
            <a:pPr>
              <a:buFont typeface="Arial" panose="020B0604020202020204" pitchFamily="34" charset="0"/>
              <a:buChar char="•"/>
            </a:pPr>
            <a:r>
              <a:rPr lang="pl-PL" dirty="0"/>
              <a:t>Narzędzia: </a:t>
            </a:r>
            <a:r>
              <a:rPr lang="pl-PL" dirty="0" err="1"/>
              <a:t>parsowanie</a:t>
            </a:r>
            <a:r>
              <a:rPr lang="pl-PL" dirty="0"/>
              <a:t> (tworzenie drzew składniowych), </a:t>
            </a:r>
            <a:r>
              <a:rPr lang="pl-PL" dirty="0" err="1"/>
              <a:t>tokenizacja</a:t>
            </a:r>
            <a:r>
              <a:rPr lang="pl-PL" dirty="0"/>
              <a:t> (dzielenie tekstu na słowa lub frazy).</a:t>
            </a:r>
          </a:p>
          <a:p>
            <a:r>
              <a:rPr lang="pl-PL" b="1" dirty="0"/>
              <a:t>b. Analiza semantyczna (</a:t>
            </a:r>
            <a:r>
              <a:rPr lang="pl-PL" b="1" dirty="0" err="1"/>
              <a:t>Semantic</a:t>
            </a:r>
            <a:r>
              <a:rPr lang="pl-PL" b="1" dirty="0"/>
              <a:t> Analysis)</a:t>
            </a:r>
          </a:p>
          <a:p>
            <a:pPr>
              <a:buFont typeface="Arial" panose="020B0604020202020204" pitchFamily="34" charset="0"/>
              <a:buChar char="•"/>
            </a:pPr>
            <a:r>
              <a:rPr lang="pl-PL" dirty="0"/>
              <a:t>Skupia się na znaczeniu słów, zdań i tekstów.</a:t>
            </a:r>
          </a:p>
          <a:p>
            <a:pPr>
              <a:buFont typeface="Arial" panose="020B0604020202020204" pitchFamily="34" charset="0"/>
              <a:buChar char="•"/>
            </a:pPr>
            <a:r>
              <a:rPr lang="pl-PL" dirty="0"/>
              <a:t>Obejmuje zadania, takie jak rozpoznawanie synonimów, analiza sentymentu czy rozumienie kontekstu.</a:t>
            </a:r>
          </a:p>
        </p:txBody>
      </p:sp>
    </p:spTree>
    <p:extLst>
      <p:ext uri="{BB962C8B-B14F-4D97-AF65-F5344CB8AC3E}">
        <p14:creationId xmlns:p14="http://schemas.microsoft.com/office/powerpoint/2010/main" val="209739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4405-EBC7-BAB1-B72F-9FCA256E0172}"/>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D3844B-39DA-F352-B124-F07060345D43}"/>
              </a:ext>
            </a:extLst>
          </p:cNvPr>
          <p:cNvSpPr>
            <a:spLocks noGrp="1"/>
          </p:cNvSpPr>
          <p:nvPr>
            <p:ph type="body" sz="quarter" idx="25"/>
          </p:nvPr>
        </p:nvSpPr>
        <p:spPr/>
        <p:txBody>
          <a:bodyPr/>
          <a:lstStyle/>
          <a:p>
            <a:r>
              <a:rPr lang="pl-PL" dirty="0"/>
              <a:t>Podstawowe zadania NLP</a:t>
            </a:r>
          </a:p>
        </p:txBody>
      </p:sp>
      <p:sp>
        <p:nvSpPr>
          <p:cNvPr id="5" name="pole tekstowe 4">
            <a:extLst>
              <a:ext uri="{FF2B5EF4-FFF2-40B4-BE49-F238E27FC236}">
                <a16:creationId xmlns:a16="http://schemas.microsoft.com/office/drawing/2014/main" id="{9DA6E544-585E-559D-3009-245059B7E568}"/>
              </a:ext>
            </a:extLst>
          </p:cNvPr>
          <p:cNvSpPr txBox="1"/>
          <p:nvPr/>
        </p:nvSpPr>
        <p:spPr>
          <a:xfrm>
            <a:off x="657513" y="1140589"/>
            <a:ext cx="8028132" cy="2862322"/>
          </a:xfrm>
          <a:prstGeom prst="rect">
            <a:avLst/>
          </a:prstGeom>
          <a:noFill/>
        </p:spPr>
        <p:txBody>
          <a:bodyPr wrap="square">
            <a:spAutoFit/>
          </a:bodyPr>
          <a:lstStyle/>
          <a:p>
            <a:r>
              <a:rPr lang="pl-PL" b="1" dirty="0"/>
              <a:t>c. Analiza pragmatyczna (</a:t>
            </a:r>
            <a:r>
              <a:rPr lang="pl-PL" b="1" dirty="0" err="1"/>
              <a:t>Pragmatics</a:t>
            </a:r>
            <a:r>
              <a:rPr lang="pl-PL" b="1" dirty="0"/>
              <a:t>)</a:t>
            </a:r>
          </a:p>
          <a:p>
            <a:pPr>
              <a:buFont typeface="Arial" panose="020B0604020202020204" pitchFamily="34" charset="0"/>
              <a:buChar char="•"/>
            </a:pPr>
            <a:r>
              <a:rPr lang="pl-PL" dirty="0"/>
              <a:t>Bada, jak kontekst wpływa na znaczenie języka.</a:t>
            </a:r>
          </a:p>
          <a:p>
            <a:pPr>
              <a:buFont typeface="Arial" panose="020B0604020202020204" pitchFamily="34" charset="0"/>
              <a:buChar char="•"/>
            </a:pPr>
            <a:r>
              <a:rPr lang="pl-PL" dirty="0"/>
              <a:t>Uwzględnia znaczenie ukryte, intencje nadawcy i szerszy kontekst komunikacji.</a:t>
            </a:r>
          </a:p>
          <a:p>
            <a:r>
              <a:rPr lang="pl-PL" b="1" dirty="0"/>
              <a:t>d. Rozpoznawanie encji (</a:t>
            </a:r>
            <a:r>
              <a:rPr lang="pl-PL" b="1" dirty="0" err="1"/>
              <a:t>Named</a:t>
            </a:r>
            <a:r>
              <a:rPr lang="pl-PL" b="1" dirty="0"/>
              <a:t> </a:t>
            </a:r>
            <a:r>
              <a:rPr lang="pl-PL" b="1" dirty="0" err="1"/>
              <a:t>Entity</a:t>
            </a:r>
            <a:r>
              <a:rPr lang="pl-PL" b="1" dirty="0"/>
              <a:t> </a:t>
            </a:r>
            <a:r>
              <a:rPr lang="pl-PL" b="1" dirty="0" err="1"/>
              <a:t>Recognition</a:t>
            </a:r>
            <a:r>
              <a:rPr lang="pl-PL" b="1" dirty="0"/>
              <a:t>, NER)</a:t>
            </a:r>
          </a:p>
          <a:p>
            <a:pPr>
              <a:buFont typeface="Arial" panose="020B0604020202020204" pitchFamily="34" charset="0"/>
              <a:buChar char="•"/>
            </a:pPr>
            <a:r>
              <a:rPr lang="pl-PL" dirty="0"/>
              <a:t>Identyfikuje i klasyfikuje kluczowe elementy tekstu, np. nazwy własne, daty, lokalizacje.</a:t>
            </a:r>
          </a:p>
          <a:p>
            <a:r>
              <a:rPr lang="pl-PL" b="1" dirty="0"/>
              <a:t>e. Modelowanie języka (Language Modeling)</a:t>
            </a:r>
          </a:p>
          <a:p>
            <a:pPr>
              <a:buFont typeface="Arial" panose="020B0604020202020204" pitchFamily="34" charset="0"/>
              <a:buChar char="•"/>
            </a:pPr>
            <a:r>
              <a:rPr lang="pl-PL" dirty="0"/>
              <a:t>Prognozuje, jakie słowa powinny pojawić się w danym kontekście.</a:t>
            </a:r>
          </a:p>
          <a:p>
            <a:pPr>
              <a:buFont typeface="Arial" panose="020B0604020202020204" pitchFamily="34" charset="0"/>
              <a:buChar char="•"/>
            </a:pPr>
            <a:r>
              <a:rPr lang="pl-PL" dirty="0"/>
              <a:t>Wykorzystywane w autouzupełnianiu i generowaniu tekstu.</a:t>
            </a:r>
          </a:p>
        </p:txBody>
      </p:sp>
    </p:spTree>
    <p:extLst>
      <p:ext uri="{BB962C8B-B14F-4D97-AF65-F5344CB8AC3E}">
        <p14:creationId xmlns:p14="http://schemas.microsoft.com/office/powerpoint/2010/main" val="33400141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9D64E-5524-1444-8A48-DBCFC9A5CD8C}"/>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4F41189-E9E9-E682-B704-053726BA2230}"/>
              </a:ext>
            </a:extLst>
          </p:cNvPr>
          <p:cNvSpPr>
            <a:spLocks noGrp="1"/>
          </p:cNvSpPr>
          <p:nvPr>
            <p:ph type="body" sz="quarter" idx="25"/>
          </p:nvPr>
        </p:nvSpPr>
        <p:spPr/>
        <p:txBody>
          <a:bodyPr/>
          <a:lstStyle/>
          <a:p>
            <a:r>
              <a:rPr lang="pl-PL" dirty="0"/>
              <a:t>Proces analizy NLP</a:t>
            </a:r>
          </a:p>
        </p:txBody>
      </p:sp>
      <p:sp>
        <p:nvSpPr>
          <p:cNvPr id="5" name="pole tekstowe 4">
            <a:extLst>
              <a:ext uri="{FF2B5EF4-FFF2-40B4-BE49-F238E27FC236}">
                <a16:creationId xmlns:a16="http://schemas.microsoft.com/office/drawing/2014/main" id="{A8A2BFAE-43AE-F8EA-81B4-0514D36C744C}"/>
              </a:ext>
            </a:extLst>
          </p:cNvPr>
          <p:cNvSpPr txBox="1"/>
          <p:nvPr/>
        </p:nvSpPr>
        <p:spPr>
          <a:xfrm>
            <a:off x="214746" y="1163516"/>
            <a:ext cx="9303327" cy="3139321"/>
          </a:xfrm>
          <a:prstGeom prst="rect">
            <a:avLst/>
          </a:prstGeom>
          <a:noFill/>
        </p:spPr>
        <p:txBody>
          <a:bodyPr wrap="square">
            <a:spAutoFit/>
          </a:bodyPr>
          <a:lstStyle/>
          <a:p>
            <a:r>
              <a:rPr lang="pl-PL" b="1" dirty="0"/>
              <a:t>a. Przygotowanie danych</a:t>
            </a:r>
          </a:p>
          <a:p>
            <a:pPr>
              <a:buFont typeface="Arial" panose="020B0604020202020204" pitchFamily="34" charset="0"/>
              <a:buChar char="•"/>
            </a:pPr>
            <a:r>
              <a:rPr lang="pl-PL" b="1" dirty="0" err="1"/>
              <a:t>Tokenizacja</a:t>
            </a:r>
            <a:r>
              <a:rPr lang="pl-PL" dirty="0"/>
              <a:t>: Podział tekstu na mniejsze jednostki (np. słowa, zdania).</a:t>
            </a:r>
          </a:p>
          <a:p>
            <a:pPr>
              <a:buFont typeface="Arial" panose="020B0604020202020204" pitchFamily="34" charset="0"/>
              <a:buChar char="•"/>
            </a:pPr>
            <a:r>
              <a:rPr lang="pl-PL" b="1" dirty="0"/>
              <a:t>Usuwanie stop-słów</a:t>
            </a:r>
            <a:r>
              <a:rPr lang="pl-PL" dirty="0"/>
              <a:t>: Wykluczenie słów powszechnych, takich jak „i”, „na”, „ale”.</a:t>
            </a:r>
          </a:p>
          <a:p>
            <a:pPr>
              <a:buFont typeface="Arial" panose="020B0604020202020204" pitchFamily="34" charset="0"/>
              <a:buChar char="•"/>
            </a:pPr>
            <a:r>
              <a:rPr lang="pl-PL" b="1" dirty="0" err="1"/>
              <a:t>Lematyzacja</a:t>
            </a:r>
            <a:r>
              <a:rPr lang="pl-PL" b="1" dirty="0"/>
              <a:t> i </a:t>
            </a:r>
            <a:r>
              <a:rPr lang="pl-PL" b="1" dirty="0" err="1"/>
              <a:t>stemming</a:t>
            </a:r>
            <a:r>
              <a:rPr lang="pl-PL" dirty="0"/>
              <a:t>: Redukcja słów do form podstawowych.</a:t>
            </a:r>
          </a:p>
          <a:p>
            <a:pPr>
              <a:buFont typeface="Arial" panose="020B0604020202020204" pitchFamily="34" charset="0"/>
              <a:buChar char="•"/>
            </a:pPr>
            <a:r>
              <a:rPr lang="pl-PL" b="1" dirty="0"/>
              <a:t>Normalizacja</a:t>
            </a:r>
            <a:r>
              <a:rPr lang="pl-PL" dirty="0"/>
              <a:t>: Usunięcie znaków specjalnych, konwersja na małe litery.</a:t>
            </a:r>
          </a:p>
          <a:p>
            <a:r>
              <a:rPr lang="pl-PL" b="1" dirty="0"/>
              <a:t>b. </a:t>
            </a:r>
            <a:r>
              <a:rPr lang="pl-PL" b="1" dirty="0" err="1"/>
              <a:t>Feature</a:t>
            </a:r>
            <a:r>
              <a:rPr lang="pl-PL" b="1" dirty="0"/>
              <a:t> Engineering</a:t>
            </a:r>
          </a:p>
          <a:p>
            <a:pPr>
              <a:buFont typeface="Arial" panose="020B0604020202020204" pitchFamily="34" charset="0"/>
              <a:buChar char="•"/>
            </a:pPr>
            <a:r>
              <a:rPr lang="pl-PL" b="1" dirty="0" err="1"/>
              <a:t>Bag</a:t>
            </a:r>
            <a:r>
              <a:rPr lang="pl-PL" b="1" dirty="0"/>
              <a:t> of </a:t>
            </a:r>
            <a:r>
              <a:rPr lang="pl-PL" b="1" dirty="0" err="1"/>
              <a:t>Words</a:t>
            </a:r>
            <a:r>
              <a:rPr lang="pl-PL" b="1" dirty="0"/>
              <a:t> (</a:t>
            </a:r>
            <a:r>
              <a:rPr lang="pl-PL" b="1" dirty="0" err="1"/>
              <a:t>BoW</a:t>
            </a:r>
            <a:r>
              <a:rPr lang="pl-PL" b="1" dirty="0"/>
              <a:t>)</a:t>
            </a:r>
            <a:r>
              <a:rPr lang="pl-PL" dirty="0"/>
              <a:t>: Reprezentacja tekstu jako zbioru słów z ich częstością.</a:t>
            </a:r>
          </a:p>
          <a:p>
            <a:pPr>
              <a:buFont typeface="Arial" panose="020B0604020202020204" pitchFamily="34" charset="0"/>
              <a:buChar char="•"/>
            </a:pPr>
            <a:r>
              <a:rPr lang="pl-PL" b="1" dirty="0"/>
              <a:t>TF-IDF (Term </a:t>
            </a:r>
            <a:r>
              <a:rPr lang="pl-PL" b="1" dirty="0" err="1"/>
              <a:t>Frequency-Inverse</a:t>
            </a:r>
            <a:r>
              <a:rPr lang="pl-PL" b="1" dirty="0"/>
              <a:t> </a:t>
            </a:r>
            <a:r>
              <a:rPr lang="pl-PL" b="1" dirty="0" err="1"/>
              <a:t>Document</a:t>
            </a:r>
            <a:r>
              <a:rPr lang="pl-PL" b="1" dirty="0"/>
              <a:t> </a:t>
            </a:r>
            <a:r>
              <a:rPr lang="pl-PL" b="1" dirty="0" err="1"/>
              <a:t>Frequency</a:t>
            </a:r>
            <a:r>
              <a:rPr lang="pl-PL" b="1" dirty="0"/>
              <a:t>)</a:t>
            </a:r>
            <a:r>
              <a:rPr lang="pl-PL" dirty="0"/>
              <a:t>: Mierzy ważność słów w dokumencie, uwzględniając ich częstotliwość w całym zbiorze tekstów.</a:t>
            </a:r>
          </a:p>
          <a:p>
            <a:pPr>
              <a:buFont typeface="Arial" panose="020B0604020202020204" pitchFamily="34" charset="0"/>
              <a:buChar char="•"/>
            </a:pPr>
            <a:r>
              <a:rPr lang="pl-PL" b="1" dirty="0"/>
              <a:t>Word </a:t>
            </a:r>
            <a:r>
              <a:rPr lang="pl-PL" b="1" dirty="0" err="1"/>
              <a:t>Embeddings</a:t>
            </a:r>
            <a:r>
              <a:rPr lang="pl-PL" dirty="0"/>
              <a:t>: Reprezentacje numeryczne słów, np. Word2Vec, </a:t>
            </a:r>
            <a:r>
              <a:rPr lang="pl-PL" dirty="0" err="1"/>
              <a:t>GloVe</a:t>
            </a:r>
            <a:r>
              <a:rPr lang="pl-PL" dirty="0"/>
              <a:t>, które zachowują relacje semantyczne.</a:t>
            </a:r>
          </a:p>
        </p:txBody>
      </p:sp>
    </p:spTree>
    <p:extLst>
      <p:ext uri="{BB962C8B-B14F-4D97-AF65-F5344CB8AC3E}">
        <p14:creationId xmlns:p14="http://schemas.microsoft.com/office/powerpoint/2010/main" val="39174914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CD85-504E-557C-77FC-3BC5D465C726}"/>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0E75DF-A91D-26F2-8574-9F4110631096}"/>
              </a:ext>
            </a:extLst>
          </p:cNvPr>
          <p:cNvSpPr>
            <a:spLocks noGrp="1"/>
          </p:cNvSpPr>
          <p:nvPr>
            <p:ph type="body" sz="quarter" idx="25"/>
          </p:nvPr>
        </p:nvSpPr>
        <p:spPr/>
        <p:txBody>
          <a:bodyPr/>
          <a:lstStyle/>
          <a:p>
            <a:r>
              <a:rPr lang="pl-PL" dirty="0"/>
              <a:t>Proces analizy NLP</a:t>
            </a:r>
          </a:p>
        </p:txBody>
      </p:sp>
      <p:sp>
        <p:nvSpPr>
          <p:cNvPr id="4" name="pole tekstowe 3">
            <a:extLst>
              <a:ext uri="{FF2B5EF4-FFF2-40B4-BE49-F238E27FC236}">
                <a16:creationId xmlns:a16="http://schemas.microsoft.com/office/drawing/2014/main" id="{4F0AEE56-3D88-4839-078C-4BFBA8B29DAB}"/>
              </a:ext>
            </a:extLst>
          </p:cNvPr>
          <p:cNvSpPr txBox="1"/>
          <p:nvPr/>
        </p:nvSpPr>
        <p:spPr>
          <a:xfrm>
            <a:off x="692727" y="1779400"/>
            <a:ext cx="4572000" cy="1477328"/>
          </a:xfrm>
          <a:prstGeom prst="rect">
            <a:avLst/>
          </a:prstGeom>
          <a:noFill/>
        </p:spPr>
        <p:txBody>
          <a:bodyPr wrap="square">
            <a:spAutoFit/>
          </a:bodyPr>
          <a:lstStyle/>
          <a:p>
            <a:r>
              <a:rPr lang="pl-PL" b="1" dirty="0"/>
              <a:t>c. Modelowanie i analiza</a:t>
            </a:r>
          </a:p>
          <a:p>
            <a:pPr>
              <a:buFont typeface="Arial" panose="020B0604020202020204" pitchFamily="34" charset="0"/>
              <a:buChar char="•"/>
            </a:pPr>
            <a:r>
              <a:rPr lang="pl-PL" dirty="0"/>
              <a:t>Wykorzystanie modeli maszynowego uczenia (np. SVM, drzewa decyzyjne) lub głębokiego uczenia (np. sieci neuronowe, takie jak BERT, GPT).</a:t>
            </a:r>
          </a:p>
        </p:txBody>
      </p:sp>
    </p:spTree>
    <p:extLst>
      <p:ext uri="{BB962C8B-B14F-4D97-AF65-F5344CB8AC3E}">
        <p14:creationId xmlns:p14="http://schemas.microsoft.com/office/powerpoint/2010/main" val="22051968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1036641-D7FC-3AA8-407A-36E7B77655AC}"/>
              </a:ext>
            </a:extLst>
          </p:cNvPr>
          <p:cNvSpPr>
            <a:spLocks noGrp="1"/>
          </p:cNvSpPr>
          <p:nvPr>
            <p:ph type="body" sz="quarter" idx="25"/>
          </p:nvPr>
        </p:nvSpPr>
        <p:spPr/>
        <p:txBody>
          <a:bodyPr/>
          <a:lstStyle/>
          <a:p>
            <a:r>
              <a:rPr lang="pl-PL" dirty="0"/>
              <a:t>Zastosowania NLP</a:t>
            </a:r>
          </a:p>
        </p:txBody>
      </p:sp>
      <p:sp>
        <p:nvSpPr>
          <p:cNvPr id="4" name="pole tekstowe 3">
            <a:extLst>
              <a:ext uri="{FF2B5EF4-FFF2-40B4-BE49-F238E27FC236}">
                <a16:creationId xmlns:a16="http://schemas.microsoft.com/office/drawing/2014/main" id="{B2F58B2F-5738-FDAB-598C-3C34A591DE8F}"/>
              </a:ext>
            </a:extLst>
          </p:cNvPr>
          <p:cNvSpPr txBox="1"/>
          <p:nvPr/>
        </p:nvSpPr>
        <p:spPr>
          <a:xfrm>
            <a:off x="457199" y="1142321"/>
            <a:ext cx="7419110" cy="2308324"/>
          </a:xfrm>
          <a:prstGeom prst="rect">
            <a:avLst/>
          </a:prstGeom>
          <a:noFill/>
        </p:spPr>
        <p:txBody>
          <a:bodyPr wrap="square">
            <a:spAutoFit/>
          </a:bodyPr>
          <a:lstStyle/>
          <a:p>
            <a:r>
              <a:rPr lang="pl-PL" b="1" dirty="0"/>
              <a:t>a. Analiza tekstu</a:t>
            </a:r>
          </a:p>
          <a:p>
            <a:pPr>
              <a:buFont typeface="Arial" panose="020B0604020202020204" pitchFamily="34" charset="0"/>
              <a:buChar char="•"/>
            </a:pPr>
            <a:r>
              <a:rPr lang="pl-PL" b="1" dirty="0"/>
              <a:t>Analiza sentymentu</a:t>
            </a:r>
            <a:r>
              <a:rPr lang="pl-PL" dirty="0"/>
              <a:t>: Rozpoznawanie emocji i opinii w recenzjach, postach w mediach społecznościowych itp.</a:t>
            </a:r>
          </a:p>
          <a:p>
            <a:pPr>
              <a:buFont typeface="Arial" panose="020B0604020202020204" pitchFamily="34" charset="0"/>
              <a:buChar char="•"/>
            </a:pPr>
            <a:r>
              <a:rPr lang="pl-PL" b="1" dirty="0"/>
              <a:t>Klasyfikacja tekstu</a:t>
            </a:r>
            <a:r>
              <a:rPr lang="pl-PL" dirty="0"/>
              <a:t>: Przypisywanie dokumentów do określonych kategorii (np. spam vs. nie-spam).</a:t>
            </a:r>
          </a:p>
          <a:p>
            <a:r>
              <a:rPr lang="pl-PL" b="1" dirty="0"/>
              <a:t>b. Przetwarzanie mowy</a:t>
            </a:r>
          </a:p>
          <a:p>
            <a:pPr>
              <a:buFont typeface="Arial" panose="020B0604020202020204" pitchFamily="34" charset="0"/>
              <a:buChar char="•"/>
            </a:pPr>
            <a:r>
              <a:rPr lang="pl-PL" dirty="0"/>
              <a:t>Rozpoznawanie mowy (speech-to-</a:t>
            </a:r>
            <a:r>
              <a:rPr lang="pl-PL" dirty="0" err="1"/>
              <a:t>text</a:t>
            </a:r>
            <a:r>
              <a:rPr lang="pl-PL" dirty="0"/>
              <a:t>) i generowanie mowy (</a:t>
            </a:r>
            <a:r>
              <a:rPr lang="pl-PL" dirty="0" err="1"/>
              <a:t>text</a:t>
            </a:r>
            <a:r>
              <a:rPr lang="pl-PL" dirty="0"/>
              <a:t>-to-speech).</a:t>
            </a:r>
          </a:p>
        </p:txBody>
      </p:sp>
    </p:spTree>
    <p:extLst>
      <p:ext uri="{BB962C8B-B14F-4D97-AF65-F5344CB8AC3E}">
        <p14:creationId xmlns:p14="http://schemas.microsoft.com/office/powerpoint/2010/main" val="1418941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B329-808F-1FB5-0615-60181DA25BE1}"/>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0327F0B-BCAA-6B40-4D7C-10322237B32A}"/>
              </a:ext>
            </a:extLst>
          </p:cNvPr>
          <p:cNvSpPr>
            <a:spLocks noGrp="1"/>
          </p:cNvSpPr>
          <p:nvPr>
            <p:ph type="body" sz="quarter" idx="25"/>
          </p:nvPr>
        </p:nvSpPr>
        <p:spPr/>
        <p:txBody>
          <a:bodyPr/>
          <a:lstStyle/>
          <a:p>
            <a:r>
              <a:rPr lang="pl-PL" dirty="0"/>
              <a:t>Zastosowania NLP</a:t>
            </a:r>
          </a:p>
        </p:txBody>
      </p:sp>
      <p:sp>
        <p:nvSpPr>
          <p:cNvPr id="5" name="pole tekstowe 4">
            <a:extLst>
              <a:ext uri="{FF2B5EF4-FFF2-40B4-BE49-F238E27FC236}">
                <a16:creationId xmlns:a16="http://schemas.microsoft.com/office/drawing/2014/main" id="{151230F0-72FE-C44B-0504-36B5097CAFAD}"/>
              </a:ext>
            </a:extLst>
          </p:cNvPr>
          <p:cNvSpPr txBox="1"/>
          <p:nvPr/>
        </p:nvSpPr>
        <p:spPr>
          <a:xfrm>
            <a:off x="852053" y="913905"/>
            <a:ext cx="7481455" cy="3139321"/>
          </a:xfrm>
          <a:prstGeom prst="rect">
            <a:avLst/>
          </a:prstGeom>
          <a:noFill/>
        </p:spPr>
        <p:txBody>
          <a:bodyPr wrap="square">
            <a:spAutoFit/>
          </a:bodyPr>
          <a:lstStyle/>
          <a:p>
            <a:r>
              <a:rPr lang="pl-PL" b="1" dirty="0"/>
              <a:t>c. Tłumaczenie maszynowe</a:t>
            </a:r>
          </a:p>
          <a:p>
            <a:pPr>
              <a:buFont typeface="Arial" panose="020B0604020202020204" pitchFamily="34" charset="0"/>
              <a:buChar char="•"/>
            </a:pPr>
            <a:r>
              <a:rPr lang="pl-PL" dirty="0"/>
              <a:t>Automatyczne tłumaczenie tekstu między różnymi językami (np. Google </a:t>
            </a:r>
            <a:r>
              <a:rPr lang="pl-PL" dirty="0" err="1"/>
              <a:t>Translate</a:t>
            </a:r>
            <a:r>
              <a:rPr lang="pl-PL" dirty="0"/>
              <a:t>).</a:t>
            </a:r>
          </a:p>
          <a:p>
            <a:r>
              <a:rPr lang="pl-PL" b="1" dirty="0"/>
              <a:t>d. Wirtualni asystenci</a:t>
            </a:r>
          </a:p>
          <a:p>
            <a:pPr>
              <a:buFont typeface="Arial" panose="020B0604020202020204" pitchFamily="34" charset="0"/>
              <a:buChar char="•"/>
            </a:pPr>
            <a:r>
              <a:rPr lang="pl-PL" dirty="0"/>
              <a:t>Rozumienie poleceń głosowych i tekstowych (np. </a:t>
            </a:r>
            <a:r>
              <a:rPr lang="pl-PL" dirty="0" err="1"/>
              <a:t>Alexa</a:t>
            </a:r>
            <a:r>
              <a:rPr lang="pl-PL" dirty="0"/>
              <a:t>, </a:t>
            </a:r>
            <a:r>
              <a:rPr lang="pl-PL" dirty="0" err="1"/>
              <a:t>Siri</a:t>
            </a:r>
            <a:r>
              <a:rPr lang="pl-PL" dirty="0"/>
              <a:t>, Google Assistant).</a:t>
            </a:r>
          </a:p>
          <a:p>
            <a:r>
              <a:rPr lang="pl-PL" b="1" dirty="0"/>
              <a:t>e. </a:t>
            </a:r>
            <a:r>
              <a:rPr lang="pl-PL" b="1" dirty="0" err="1"/>
              <a:t>Chatboty</a:t>
            </a:r>
            <a:endParaRPr lang="pl-PL" b="1" dirty="0"/>
          </a:p>
          <a:p>
            <a:pPr>
              <a:buFont typeface="Arial" panose="020B0604020202020204" pitchFamily="34" charset="0"/>
              <a:buChar char="•"/>
            </a:pPr>
            <a:r>
              <a:rPr lang="pl-PL" dirty="0"/>
              <a:t>Automatyzacja komunikacji z klientami w obsłudze klienta, wsparciu technicznym czy e-commerce.</a:t>
            </a:r>
          </a:p>
          <a:p>
            <a:r>
              <a:rPr lang="pl-PL" b="1" dirty="0"/>
              <a:t>f. Systemy rekomendacyjne</a:t>
            </a:r>
          </a:p>
          <a:p>
            <a:pPr>
              <a:buFont typeface="Arial" panose="020B0604020202020204" pitchFamily="34" charset="0"/>
              <a:buChar char="•"/>
            </a:pPr>
            <a:r>
              <a:rPr lang="pl-PL" dirty="0"/>
              <a:t>Sugestie na podstawie analizy treści, np. artykułów czy książek.</a:t>
            </a:r>
          </a:p>
        </p:txBody>
      </p:sp>
    </p:spTree>
    <p:extLst>
      <p:ext uri="{BB962C8B-B14F-4D97-AF65-F5344CB8AC3E}">
        <p14:creationId xmlns:p14="http://schemas.microsoft.com/office/powerpoint/2010/main" val="29084844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C1F85-EE9F-0F43-C7F3-C230FB95A189}"/>
            </a:ext>
          </a:extLst>
        </p:cNvPr>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1B9761F-2C77-FDAA-4718-56F81DB631F8}"/>
              </a:ext>
            </a:extLst>
          </p:cNvPr>
          <p:cNvSpPr>
            <a:spLocks noGrp="1"/>
          </p:cNvSpPr>
          <p:nvPr>
            <p:ph type="body" sz="quarter" idx="25"/>
          </p:nvPr>
        </p:nvSpPr>
        <p:spPr/>
        <p:txBody>
          <a:bodyPr/>
          <a:lstStyle/>
          <a:p>
            <a:r>
              <a:rPr lang="pl-PL" dirty="0"/>
              <a:t>Wyzwania NLP</a:t>
            </a:r>
          </a:p>
        </p:txBody>
      </p:sp>
      <p:sp>
        <p:nvSpPr>
          <p:cNvPr id="3" name="Rectangle 1">
            <a:extLst>
              <a:ext uri="{FF2B5EF4-FFF2-40B4-BE49-F238E27FC236}">
                <a16:creationId xmlns:a16="http://schemas.microsoft.com/office/drawing/2014/main" id="{DAC90672-FC2C-C60C-630C-D879840686DE}"/>
              </a:ext>
            </a:extLst>
          </p:cNvPr>
          <p:cNvSpPr>
            <a:spLocks noChangeArrowheads="1"/>
          </p:cNvSpPr>
          <p:nvPr/>
        </p:nvSpPr>
        <p:spPr bwMode="auto">
          <a:xfrm>
            <a:off x="333154" y="1395977"/>
            <a:ext cx="700331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Wielość języków</a:t>
            </a:r>
            <a:r>
              <a:rPr kumimoji="0" lang="pl-PL" altLang="pl-PL" sz="1800" b="0" i="0" u="none" strike="noStrike" cap="none" normalizeH="0" baseline="0" dirty="0">
                <a:ln>
                  <a:noFill/>
                </a:ln>
                <a:solidFill>
                  <a:schemeClr val="tx1"/>
                </a:solidFill>
                <a:effectLst/>
                <a:latin typeface="Arial" panose="020B0604020202020204" pitchFamily="34" charset="0"/>
              </a:rPr>
              <a:t>: Każdy język ma swoje specyficzne cechy.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Polisemia i homonimia</a:t>
            </a:r>
            <a:r>
              <a:rPr kumimoji="0" lang="pl-PL" altLang="pl-PL" sz="1800" b="0" i="0" u="none" strike="noStrike" cap="none" normalizeH="0" baseline="0" dirty="0">
                <a:ln>
                  <a:noFill/>
                </a:ln>
                <a:solidFill>
                  <a:schemeClr val="tx1"/>
                </a:solidFill>
                <a:effectLst/>
                <a:latin typeface="Arial" panose="020B0604020202020204" pitchFamily="34" charset="0"/>
              </a:rPr>
              <a:t>: Słowa mogą mieć wiele znaczeń.</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Ironia i sarkazm</a:t>
            </a:r>
            <a:r>
              <a:rPr kumimoji="0" lang="pl-PL" altLang="pl-PL" sz="1800" b="0" i="0" u="none" strike="noStrike" cap="none" normalizeH="0" baseline="0" dirty="0">
                <a:ln>
                  <a:noFill/>
                </a:ln>
                <a:solidFill>
                  <a:schemeClr val="tx1"/>
                </a:solidFill>
                <a:effectLst/>
                <a:latin typeface="Arial" panose="020B0604020202020204" pitchFamily="34" charset="0"/>
              </a:rPr>
              <a:t>: Trudne do zidentyfikowania bez kontekstu.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Brak danych</a:t>
            </a:r>
            <a:r>
              <a:rPr kumimoji="0" lang="pl-PL" altLang="pl-PL" sz="1800" b="0" i="0" u="none" strike="noStrike" cap="none" normalizeH="0" baseline="0" dirty="0">
                <a:ln>
                  <a:noFill/>
                </a:ln>
                <a:solidFill>
                  <a:schemeClr val="tx1"/>
                </a:solidFill>
                <a:effectLst/>
                <a:latin typeface="Arial" panose="020B0604020202020204" pitchFamily="34" charset="0"/>
              </a:rPr>
              <a:t>: Niski zasób danych w przypadku rzadkich języków lub dziedzin specjalistycznych.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pl-PL" altLang="pl-PL" sz="1800" b="1" i="0" u="none" strike="noStrike" cap="none" normalizeH="0" baseline="0" dirty="0">
                <a:ln>
                  <a:noFill/>
                </a:ln>
                <a:solidFill>
                  <a:schemeClr val="tx1"/>
                </a:solidFill>
                <a:effectLst/>
                <a:latin typeface="Arial" panose="020B0604020202020204" pitchFamily="34" charset="0"/>
              </a:rPr>
              <a:t>Obciążenia obliczeniowe</a:t>
            </a:r>
            <a:r>
              <a:rPr kumimoji="0" lang="pl-PL" altLang="pl-PL" sz="1800" b="0" i="0" u="none" strike="noStrike" cap="none" normalizeH="0" baseline="0" dirty="0">
                <a:ln>
                  <a:noFill/>
                </a:ln>
                <a:solidFill>
                  <a:schemeClr val="tx1"/>
                </a:solidFill>
                <a:effectLst/>
                <a:latin typeface="Arial" panose="020B0604020202020204" pitchFamily="34" charset="0"/>
              </a:rPr>
              <a:t>: Modele NLP, zwłaszcza te </a:t>
            </a:r>
            <a:r>
              <a:rPr kumimoji="0" lang="pl-PL" altLang="pl-PL" sz="1800" b="0" i="0" u="none" strike="noStrike" cap="none" normalizeH="0" baseline="0" dirty="0" err="1">
                <a:ln>
                  <a:noFill/>
                </a:ln>
                <a:solidFill>
                  <a:schemeClr val="tx1"/>
                </a:solidFill>
                <a:effectLst/>
                <a:latin typeface="Arial" panose="020B0604020202020204" pitchFamily="34" charset="0"/>
              </a:rPr>
              <a:t>pretrenowane</a:t>
            </a:r>
            <a:r>
              <a:rPr kumimoji="0" lang="pl-PL" altLang="pl-PL" sz="1800" b="0" i="0" u="none" strike="noStrike" cap="none" normalizeH="0" baseline="0" dirty="0">
                <a:ln>
                  <a:noFill/>
                </a:ln>
                <a:solidFill>
                  <a:schemeClr val="tx1"/>
                </a:solidFill>
                <a:effectLst/>
                <a:latin typeface="Arial" panose="020B0604020202020204" pitchFamily="34" charset="0"/>
              </a:rPr>
              <a:t>, wymagają znacznych zasobów obliczeniowych. </a:t>
            </a:r>
          </a:p>
        </p:txBody>
      </p:sp>
    </p:spTree>
    <p:extLst>
      <p:ext uri="{BB962C8B-B14F-4D97-AF65-F5344CB8AC3E}">
        <p14:creationId xmlns:p14="http://schemas.microsoft.com/office/powerpoint/2010/main" val="837326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19409AD-06B9-45AE-BDCD-D56B666B42E8}"/>
              </a:ext>
            </a:extLst>
          </p:cNvPr>
          <p:cNvSpPr>
            <a:spLocks noGrp="1"/>
          </p:cNvSpPr>
          <p:nvPr>
            <p:ph type="title"/>
          </p:nvPr>
        </p:nvSpPr>
        <p:spPr/>
        <p:txBody>
          <a:bodyPr/>
          <a:lstStyle/>
          <a:p>
            <a:r>
              <a:rPr lang="pl-PL" dirty="0"/>
              <a:t>AI</a:t>
            </a:r>
          </a:p>
        </p:txBody>
      </p:sp>
      <p:sp>
        <p:nvSpPr>
          <p:cNvPr id="4" name="pole tekstowe 3">
            <a:extLst>
              <a:ext uri="{FF2B5EF4-FFF2-40B4-BE49-F238E27FC236}">
                <a16:creationId xmlns:a16="http://schemas.microsoft.com/office/drawing/2014/main" id="{42B75A51-D422-CFE3-0467-EBE91925D2C0}"/>
              </a:ext>
            </a:extLst>
          </p:cNvPr>
          <p:cNvSpPr txBox="1"/>
          <p:nvPr/>
        </p:nvSpPr>
        <p:spPr>
          <a:xfrm>
            <a:off x="1277634" y="1437625"/>
            <a:ext cx="5832648" cy="2377574"/>
          </a:xfrm>
          <a:prstGeom prst="rect">
            <a:avLst/>
          </a:prstGeom>
          <a:noFill/>
        </p:spPr>
        <p:txBody>
          <a:bodyPr wrap="square">
            <a:spAutoFit/>
          </a:bodyPr>
          <a:lstStyle/>
          <a:p>
            <a:r>
              <a:rPr lang="pl-PL" sz="1350" b="1" dirty="0"/>
              <a:t>Eksperckie systemy doradcze:</a:t>
            </a:r>
          </a:p>
          <a:p>
            <a:r>
              <a:rPr lang="pl-PL" sz="1350" dirty="0"/>
              <a:t>Są to systemy AI zaprojektowane do podejmowania decyzji w specyficznych dziedzinach na podstawie zestawu reguł i wiedzy eksperckiej. Wykorzystywane są m.in. w diagnozie medycznej, analizie finansowej czy planowaniu logistycznym.</a:t>
            </a:r>
          </a:p>
          <a:p>
            <a:endParaRPr lang="pl-PL" sz="1350" dirty="0"/>
          </a:p>
          <a:p>
            <a:r>
              <a:rPr lang="pl-PL" sz="1350" b="1" dirty="0"/>
              <a:t>Robotyka:</a:t>
            </a:r>
          </a:p>
          <a:p>
            <a:r>
              <a:rPr lang="pl-PL" sz="1350" dirty="0"/>
              <a:t>AI w robotyce pozwala na tworzenie robotów zdolnych do interakcji z otoczeniem, wykonywania zadań, a także adaptacji do nowych sytuacji. Robotyka z AI znajduje zastosowanie w automatyzacji przemysłu, medycynie (roboty chirurgiczne), a także w robotach domowych.</a:t>
            </a:r>
          </a:p>
        </p:txBody>
      </p:sp>
    </p:spTree>
    <p:extLst>
      <p:ext uri="{BB962C8B-B14F-4D97-AF65-F5344CB8AC3E}">
        <p14:creationId xmlns:p14="http://schemas.microsoft.com/office/powerpoint/2010/main" val="20629006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Pismo odręczne 3">
                <a:extLst>
                  <a:ext uri="{FF2B5EF4-FFF2-40B4-BE49-F238E27FC236}">
                    <a16:creationId xmlns:a16="http://schemas.microsoft.com/office/drawing/2014/main" id="{C76FC725-EF0C-86E9-AE80-4F8BAA7C143F}"/>
                  </a:ext>
                </a:extLst>
              </p14:cNvPr>
              <p14:cNvContentPartPr/>
              <p14:nvPr/>
            </p14:nvContentPartPr>
            <p14:xfrm>
              <a:off x="147600" y="985680"/>
              <a:ext cx="8534880" cy="3853440"/>
            </p14:xfrm>
          </p:contentPart>
        </mc:Choice>
        <mc:Fallback xmlns="">
          <p:pic>
            <p:nvPicPr>
              <p:cNvPr id="4" name="Pismo odręczne 3">
                <a:extLst>
                  <a:ext uri="{FF2B5EF4-FFF2-40B4-BE49-F238E27FC236}">
                    <a16:creationId xmlns:a16="http://schemas.microsoft.com/office/drawing/2014/main" id="{C76FC725-EF0C-86E9-AE80-4F8BAA7C143F}"/>
                  </a:ext>
                </a:extLst>
              </p:cNvPr>
              <p:cNvPicPr/>
              <p:nvPr/>
            </p:nvPicPr>
            <p:blipFill>
              <a:blip r:embed="rId3"/>
              <a:stretch>
                <a:fillRect/>
              </a:stretch>
            </p:blipFill>
            <p:spPr>
              <a:xfrm>
                <a:off x="138240" y="976320"/>
                <a:ext cx="8553600" cy="3872160"/>
              </a:xfrm>
              <a:prstGeom prst="rect">
                <a:avLst/>
              </a:prstGeom>
            </p:spPr>
          </p:pic>
        </mc:Fallback>
      </mc:AlternateContent>
    </p:spTree>
    <p:extLst>
      <p:ext uri="{BB962C8B-B14F-4D97-AF65-F5344CB8AC3E}">
        <p14:creationId xmlns:p14="http://schemas.microsoft.com/office/powerpoint/2010/main" val="34134773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1D0CF91-A76E-97DA-773E-16488E361E9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C55B8AA6-75C5-DA28-7B55-14CD0B3A971B}"/>
              </a:ext>
            </a:extLst>
          </p:cNvPr>
          <p:cNvPicPr>
            <a:picLocks noChangeAspect="1"/>
          </p:cNvPicPr>
          <p:nvPr/>
        </p:nvPicPr>
        <p:blipFill>
          <a:blip r:embed="rId2"/>
          <a:srcRect l="25000" t="52726" r="65902" b="31110"/>
          <a:stretch/>
        </p:blipFill>
        <p:spPr>
          <a:xfrm>
            <a:off x="1626432" y="1364104"/>
            <a:ext cx="3170419" cy="302760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Pismo odręczne 5">
                <a:extLst>
                  <a:ext uri="{FF2B5EF4-FFF2-40B4-BE49-F238E27FC236}">
                    <a16:creationId xmlns:a16="http://schemas.microsoft.com/office/drawing/2014/main" id="{5075535B-7350-6845-D8BA-BB3AAE075163}"/>
                  </a:ext>
                </a:extLst>
              </p14:cNvPr>
              <p14:cNvContentPartPr/>
              <p14:nvPr/>
            </p14:nvContentPartPr>
            <p14:xfrm>
              <a:off x="419040" y="1057320"/>
              <a:ext cx="4781880" cy="3600720"/>
            </p14:xfrm>
          </p:contentPart>
        </mc:Choice>
        <mc:Fallback>
          <p:pic>
            <p:nvPicPr>
              <p:cNvPr id="6" name="Pismo odręczne 5">
                <a:extLst>
                  <a:ext uri="{FF2B5EF4-FFF2-40B4-BE49-F238E27FC236}">
                    <a16:creationId xmlns:a16="http://schemas.microsoft.com/office/drawing/2014/main" id="{5075535B-7350-6845-D8BA-BB3AAE075163}"/>
                  </a:ext>
                </a:extLst>
              </p:cNvPr>
              <p:cNvPicPr/>
              <p:nvPr/>
            </p:nvPicPr>
            <p:blipFill>
              <a:blip r:embed="rId4"/>
              <a:stretch>
                <a:fillRect/>
              </a:stretch>
            </p:blipFill>
            <p:spPr>
              <a:xfrm>
                <a:off x="409680" y="1047960"/>
                <a:ext cx="4800600" cy="3619440"/>
              </a:xfrm>
              <a:prstGeom prst="rect">
                <a:avLst/>
              </a:prstGeom>
            </p:spPr>
          </p:pic>
        </mc:Fallback>
      </mc:AlternateContent>
    </p:spTree>
    <p:extLst>
      <p:ext uri="{BB962C8B-B14F-4D97-AF65-F5344CB8AC3E}">
        <p14:creationId xmlns:p14="http://schemas.microsoft.com/office/powerpoint/2010/main" val="782948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0B0DECD-18EA-765E-D99E-8504DD5B9FBC}"/>
              </a:ext>
            </a:extLst>
          </p:cNvPr>
          <p:cNvSpPr>
            <a:spLocks noGrp="1"/>
          </p:cNvSpPr>
          <p:nvPr>
            <p:ph type="title"/>
          </p:nvPr>
        </p:nvSpPr>
        <p:spPr/>
        <p:txBody>
          <a:bodyPr/>
          <a:lstStyle/>
          <a:p>
            <a:r>
              <a:rPr lang="pl-PL" dirty="0"/>
              <a:t>Czy sztuczna inteligencja jest inteligentna?</a:t>
            </a:r>
          </a:p>
        </p:txBody>
      </p:sp>
      <p:sp>
        <p:nvSpPr>
          <p:cNvPr id="4" name="pole tekstowe 3">
            <a:extLst>
              <a:ext uri="{FF2B5EF4-FFF2-40B4-BE49-F238E27FC236}">
                <a16:creationId xmlns:a16="http://schemas.microsoft.com/office/drawing/2014/main" id="{88125198-F194-2F07-EEE3-2B2137B59B98}"/>
              </a:ext>
            </a:extLst>
          </p:cNvPr>
          <p:cNvSpPr txBox="1"/>
          <p:nvPr/>
        </p:nvSpPr>
        <p:spPr>
          <a:xfrm>
            <a:off x="1277634" y="1653649"/>
            <a:ext cx="6804756" cy="1754326"/>
          </a:xfrm>
          <a:prstGeom prst="rect">
            <a:avLst/>
          </a:prstGeom>
          <a:noFill/>
        </p:spPr>
        <p:txBody>
          <a:bodyPr wrap="square">
            <a:spAutoFit/>
          </a:bodyPr>
          <a:lstStyle/>
          <a:p>
            <a:r>
              <a:rPr lang="pl-PL" sz="1350" b="1" dirty="0"/>
              <a:t>Inteligencja a Sztuczna Inteligencja</a:t>
            </a:r>
          </a:p>
          <a:p>
            <a:endParaRPr lang="pl-PL" sz="1350" dirty="0"/>
          </a:p>
          <a:p>
            <a:r>
              <a:rPr lang="pl-PL" sz="1350" dirty="0"/>
              <a:t>    Ludzka inteligencja odnosi się do zdolności do rozumowania, uczenia się na podstawie doświadczeń, adaptacji do nowych sytuacji, rozwiązywania problemów oraz tworzenia abstrakcyjnych pojęć.</a:t>
            </a:r>
          </a:p>
          <a:p>
            <a:endParaRPr lang="pl-PL" sz="1350" dirty="0"/>
          </a:p>
          <a:p>
            <a:r>
              <a:rPr lang="pl-PL" sz="1350" dirty="0"/>
              <a:t>    Sztuczna inteligencja (AI) natomiast to symulacja tych zdolności przez maszyny, głównie komputery.</a:t>
            </a:r>
          </a:p>
        </p:txBody>
      </p:sp>
    </p:spTree>
    <p:extLst>
      <p:ext uri="{BB962C8B-B14F-4D97-AF65-F5344CB8AC3E}">
        <p14:creationId xmlns:p14="http://schemas.microsoft.com/office/powerpoint/2010/main" val="2997791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1793F84-E8C1-3797-19CA-D5658DC55457}"/>
              </a:ext>
            </a:extLst>
          </p:cNvPr>
          <p:cNvSpPr>
            <a:spLocks noGrp="1"/>
          </p:cNvSpPr>
          <p:nvPr>
            <p:ph type="title"/>
          </p:nvPr>
        </p:nvSpPr>
        <p:spPr/>
        <p:txBody>
          <a:bodyPr>
            <a:normAutofit/>
          </a:bodyPr>
          <a:lstStyle/>
          <a:p>
            <a:r>
              <a:rPr lang="pl-PL" dirty="0"/>
              <a:t>Czy AI jest naprawdę inteligentna?</a:t>
            </a:r>
          </a:p>
        </p:txBody>
      </p:sp>
      <p:sp>
        <p:nvSpPr>
          <p:cNvPr id="4" name="pole tekstowe 3">
            <a:extLst>
              <a:ext uri="{FF2B5EF4-FFF2-40B4-BE49-F238E27FC236}">
                <a16:creationId xmlns:a16="http://schemas.microsoft.com/office/drawing/2014/main" id="{2342608A-D90E-C974-EE33-EECA3339D119}"/>
              </a:ext>
            </a:extLst>
          </p:cNvPr>
          <p:cNvSpPr txBox="1"/>
          <p:nvPr/>
        </p:nvSpPr>
        <p:spPr>
          <a:xfrm>
            <a:off x="1115617" y="1290631"/>
            <a:ext cx="5739149" cy="2169825"/>
          </a:xfrm>
          <a:prstGeom prst="rect">
            <a:avLst/>
          </a:prstGeom>
          <a:noFill/>
        </p:spPr>
        <p:txBody>
          <a:bodyPr wrap="square">
            <a:spAutoFit/>
          </a:bodyPr>
          <a:lstStyle/>
          <a:p>
            <a:endParaRPr lang="pl-PL" sz="1350" dirty="0"/>
          </a:p>
          <a:p>
            <a:r>
              <a:rPr lang="pl-PL" sz="1350" dirty="0"/>
              <a:t>    </a:t>
            </a:r>
            <a:r>
              <a:rPr lang="pl-PL" sz="1350" b="1" dirty="0"/>
              <a:t>Tak</a:t>
            </a:r>
            <a:r>
              <a:rPr lang="pl-PL" sz="1350" dirty="0"/>
              <a:t>, ale w specyficznym sensie: AI jest "inteligentna" w tym sensie, że potrafi wykonywać zadania, które tradycyjnie wymagałyby ludzkiej inteligencji, takie jak rozpoznawanie obrazów, przetwarzanie języka, czy podejmowanie decyzji na podstawie analizy danych.</a:t>
            </a:r>
          </a:p>
          <a:p>
            <a:endParaRPr lang="pl-PL" sz="1350" dirty="0"/>
          </a:p>
          <a:p>
            <a:r>
              <a:rPr lang="pl-PL" sz="1350" dirty="0"/>
              <a:t>    </a:t>
            </a:r>
            <a:r>
              <a:rPr lang="pl-PL" sz="1350" b="1" dirty="0"/>
              <a:t>Nie</a:t>
            </a:r>
            <a:r>
              <a:rPr lang="pl-PL" sz="1350" dirty="0"/>
              <a:t>, w ludzkim rozumieniu inteligencji: AI nie posiada świadomości, emocji, intencji ani samoświadomości. Jej "inteligencja" wynika z programowania i uczenia się na podstawie danych, a nie z wewnętrznego procesu myślowego, jak ma to miejsce u ludzi.</a:t>
            </a:r>
          </a:p>
        </p:txBody>
      </p:sp>
    </p:spTree>
    <p:extLst>
      <p:ext uri="{BB962C8B-B14F-4D97-AF65-F5344CB8AC3E}">
        <p14:creationId xmlns:p14="http://schemas.microsoft.com/office/powerpoint/2010/main" val="244113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en-US"/>
          </a:p>
        </p:txBody>
      </p:sp>
      <p:sp>
        <p:nvSpPr>
          <p:cNvPr id="3" name="Symbol zastępczy tekstu 2"/>
          <p:cNvSpPr>
            <a:spLocks noGrp="1"/>
          </p:cNvSpPr>
          <p:nvPr>
            <p:ph type="body" sz="quarter" idx="12"/>
          </p:nvPr>
        </p:nvSpPr>
        <p:spPr/>
        <p:txBody>
          <a:bodyPr/>
          <a:lstStyle/>
          <a:p>
            <a:endParaRPr lang="en-US"/>
          </a:p>
        </p:txBody>
      </p:sp>
      <p:sp>
        <p:nvSpPr>
          <p:cNvPr id="4" name="Symbol zastępczy tekstu 3"/>
          <p:cNvSpPr>
            <a:spLocks noGrp="1"/>
          </p:cNvSpPr>
          <p:nvPr>
            <p:ph type="body" sz="quarter" idx="10"/>
          </p:nvPr>
        </p:nvSpPr>
        <p:spPr>
          <a:xfrm>
            <a:off x="1581528" y="1240425"/>
            <a:ext cx="7105272" cy="279757"/>
          </a:xfrm>
        </p:spPr>
        <p:txBody>
          <a:bodyPr/>
          <a:lstStyle/>
          <a:p>
            <a:r>
              <a:rPr lang="pl-PL" dirty="0"/>
              <a:t>Wprowadzenie do zagadnień związanych ze sztuczną inteligencją</a:t>
            </a:r>
            <a:endParaRPr lang="en-US" dirty="0"/>
          </a:p>
        </p:txBody>
      </p:sp>
      <p:sp>
        <p:nvSpPr>
          <p:cNvPr id="5" name="Symbol zastępczy tekstu 4"/>
          <p:cNvSpPr>
            <a:spLocks noGrp="1"/>
          </p:cNvSpPr>
          <p:nvPr>
            <p:ph type="body" sz="quarter" idx="30"/>
          </p:nvPr>
        </p:nvSpPr>
        <p:spPr>
          <a:xfrm>
            <a:off x="1581528" y="1603646"/>
            <a:ext cx="7105272" cy="279757"/>
          </a:xfrm>
        </p:spPr>
        <p:txBody>
          <a:bodyPr/>
          <a:lstStyle/>
          <a:p>
            <a:r>
              <a:rPr lang="pl-PL" dirty="0"/>
              <a:t>Sztuczne sieci neuronowe</a:t>
            </a:r>
            <a:endParaRPr lang="en-US" dirty="0"/>
          </a:p>
        </p:txBody>
      </p:sp>
      <p:sp>
        <p:nvSpPr>
          <p:cNvPr id="6" name="Symbol zastępczy tekstu 5"/>
          <p:cNvSpPr>
            <a:spLocks noGrp="1"/>
          </p:cNvSpPr>
          <p:nvPr>
            <p:ph type="body" sz="quarter" idx="31"/>
          </p:nvPr>
        </p:nvSpPr>
        <p:spPr>
          <a:xfrm>
            <a:off x="1581528" y="1982577"/>
            <a:ext cx="7105272" cy="279757"/>
          </a:xfrm>
        </p:spPr>
        <p:txBody>
          <a:bodyPr/>
          <a:lstStyle/>
          <a:p>
            <a:r>
              <a:rPr lang="pl-PL" dirty="0"/>
              <a:t>Przeszukiwanie za pomocą algorytmów heurystycznych z implementacją w języku </a:t>
            </a:r>
            <a:r>
              <a:rPr lang="pl-PL" dirty="0" err="1"/>
              <a:t>Python</a:t>
            </a:r>
            <a:endParaRPr lang="en-US" dirty="0"/>
          </a:p>
        </p:txBody>
      </p:sp>
      <p:sp>
        <p:nvSpPr>
          <p:cNvPr id="7" name="Symbol zastępczy tekstu 6"/>
          <p:cNvSpPr>
            <a:spLocks noGrp="1"/>
          </p:cNvSpPr>
          <p:nvPr>
            <p:ph type="body" sz="quarter" idx="32"/>
          </p:nvPr>
        </p:nvSpPr>
        <p:spPr>
          <a:xfrm>
            <a:off x="1581528" y="2353653"/>
            <a:ext cx="7105272" cy="279757"/>
          </a:xfrm>
        </p:spPr>
        <p:txBody>
          <a:bodyPr/>
          <a:lstStyle/>
          <a:p>
            <a:r>
              <a:rPr lang="pl-PL" dirty="0"/>
              <a:t>Algorytmy Ewolucyjne  - Algorytmy Genetyczne</a:t>
            </a:r>
          </a:p>
        </p:txBody>
      </p:sp>
      <p:sp>
        <p:nvSpPr>
          <p:cNvPr id="8" name="Symbol zastępczy tekstu 7"/>
          <p:cNvSpPr>
            <a:spLocks noGrp="1"/>
          </p:cNvSpPr>
          <p:nvPr>
            <p:ph type="body" sz="quarter" idx="33"/>
          </p:nvPr>
        </p:nvSpPr>
        <p:spPr>
          <a:xfrm>
            <a:off x="1581528" y="2724729"/>
            <a:ext cx="7105272" cy="279757"/>
          </a:xfrm>
        </p:spPr>
        <p:txBody>
          <a:bodyPr/>
          <a:lstStyle/>
          <a:p>
            <a:r>
              <a:rPr lang="pl-PL" dirty="0"/>
              <a:t>Przegląd najnowszych algorytmów AI:</a:t>
            </a:r>
          </a:p>
        </p:txBody>
      </p:sp>
      <p:sp>
        <p:nvSpPr>
          <p:cNvPr id="9" name="Symbol zastępczy tekstu 8"/>
          <p:cNvSpPr>
            <a:spLocks noGrp="1"/>
          </p:cNvSpPr>
          <p:nvPr>
            <p:ph type="body" sz="quarter" idx="34"/>
          </p:nvPr>
        </p:nvSpPr>
        <p:spPr>
          <a:xfrm>
            <a:off x="1581528" y="3095805"/>
            <a:ext cx="7105272" cy="279757"/>
          </a:xfrm>
        </p:spPr>
        <p:txBody>
          <a:bodyPr/>
          <a:lstStyle/>
          <a:p>
            <a:endParaRPr lang="en-US" dirty="0"/>
          </a:p>
        </p:txBody>
      </p:sp>
      <p:sp>
        <p:nvSpPr>
          <p:cNvPr id="10" name="Symbol zastępczy tekstu 9"/>
          <p:cNvSpPr>
            <a:spLocks noGrp="1"/>
          </p:cNvSpPr>
          <p:nvPr>
            <p:ph type="body" sz="quarter" idx="35"/>
          </p:nvPr>
        </p:nvSpPr>
        <p:spPr>
          <a:xfrm>
            <a:off x="1581528" y="3466881"/>
            <a:ext cx="7105272" cy="279757"/>
          </a:xfrm>
        </p:spPr>
        <p:txBody>
          <a:bodyPr/>
          <a:lstStyle/>
          <a:p>
            <a:endParaRPr lang="en-US" dirty="0"/>
          </a:p>
        </p:txBody>
      </p:sp>
      <p:sp>
        <p:nvSpPr>
          <p:cNvPr id="11" name="Symbol zastępczy tekstu 10"/>
          <p:cNvSpPr>
            <a:spLocks noGrp="1"/>
          </p:cNvSpPr>
          <p:nvPr>
            <p:ph type="body" sz="quarter" idx="36"/>
          </p:nvPr>
        </p:nvSpPr>
        <p:spPr>
          <a:xfrm>
            <a:off x="1581528" y="3837957"/>
            <a:ext cx="7105272" cy="279757"/>
          </a:xfrm>
        </p:spPr>
        <p:txBody>
          <a:bodyPr/>
          <a:lstStyle/>
          <a:p>
            <a:endParaRPr lang="pl-PL" dirty="0"/>
          </a:p>
        </p:txBody>
      </p:sp>
      <p:sp>
        <p:nvSpPr>
          <p:cNvPr id="12" name="Symbol zastępczy tekstu 11"/>
          <p:cNvSpPr>
            <a:spLocks noGrp="1"/>
          </p:cNvSpPr>
          <p:nvPr>
            <p:ph type="body" sz="quarter" idx="37"/>
          </p:nvPr>
        </p:nvSpPr>
        <p:spPr/>
        <p:txBody>
          <a:bodyPr/>
          <a:lstStyle/>
          <a:p>
            <a:endParaRPr lang="en-US"/>
          </a:p>
        </p:txBody>
      </p:sp>
      <p:sp>
        <p:nvSpPr>
          <p:cNvPr id="13" name="Symbol zastępczy tekstu 12"/>
          <p:cNvSpPr>
            <a:spLocks noGrp="1"/>
          </p:cNvSpPr>
          <p:nvPr>
            <p:ph type="body" sz="quarter" idx="38"/>
          </p:nvPr>
        </p:nvSpPr>
        <p:spPr/>
        <p:txBody>
          <a:bodyPr/>
          <a:lstStyle/>
          <a:p>
            <a:endParaRPr lang="en-US"/>
          </a:p>
        </p:txBody>
      </p:sp>
      <p:sp>
        <p:nvSpPr>
          <p:cNvPr id="14" name="Symbol zastępczy tekstu 13"/>
          <p:cNvSpPr>
            <a:spLocks noGrp="1"/>
          </p:cNvSpPr>
          <p:nvPr>
            <p:ph type="body" sz="quarter" idx="39"/>
          </p:nvPr>
        </p:nvSpPr>
        <p:spPr/>
        <p:txBody>
          <a:bodyPr/>
          <a:lstStyle/>
          <a:p>
            <a:endParaRPr lang="en-US"/>
          </a:p>
        </p:txBody>
      </p:sp>
      <p:sp>
        <p:nvSpPr>
          <p:cNvPr id="15" name="Symbol zastępczy tekstu 14"/>
          <p:cNvSpPr>
            <a:spLocks noGrp="1"/>
          </p:cNvSpPr>
          <p:nvPr>
            <p:ph type="body" sz="quarter" idx="40"/>
          </p:nvPr>
        </p:nvSpPr>
        <p:spPr/>
        <p:txBody>
          <a:bodyPr/>
          <a:lstStyle/>
          <a:p>
            <a:endParaRPr lang="en-US"/>
          </a:p>
        </p:txBody>
      </p:sp>
      <p:sp>
        <p:nvSpPr>
          <p:cNvPr id="16" name="Symbol zastępczy tekstu 15"/>
          <p:cNvSpPr>
            <a:spLocks noGrp="1"/>
          </p:cNvSpPr>
          <p:nvPr>
            <p:ph type="body" sz="quarter" idx="41"/>
          </p:nvPr>
        </p:nvSpPr>
        <p:spPr/>
        <p:txBody>
          <a:bodyPr/>
          <a:lstStyle/>
          <a:p>
            <a:endParaRPr lang="en-US"/>
          </a:p>
        </p:txBody>
      </p:sp>
      <p:sp>
        <p:nvSpPr>
          <p:cNvPr id="17" name="Symbol zastępczy tekstu 16"/>
          <p:cNvSpPr>
            <a:spLocks noGrp="1"/>
          </p:cNvSpPr>
          <p:nvPr>
            <p:ph type="body" sz="quarter" idx="42"/>
          </p:nvPr>
        </p:nvSpPr>
        <p:spPr/>
        <p:txBody>
          <a:bodyPr/>
          <a:lstStyle/>
          <a:p>
            <a:endParaRPr lang="en-US"/>
          </a:p>
        </p:txBody>
      </p:sp>
      <p:sp>
        <p:nvSpPr>
          <p:cNvPr id="18" name="Symbol zastępczy tekstu 17"/>
          <p:cNvSpPr>
            <a:spLocks noGrp="1"/>
          </p:cNvSpPr>
          <p:nvPr>
            <p:ph type="body" sz="quarter" idx="43"/>
          </p:nvPr>
        </p:nvSpPr>
        <p:spPr/>
        <p:txBody>
          <a:bodyPr/>
          <a:lstStyle/>
          <a:p>
            <a:endParaRPr lang="en-US"/>
          </a:p>
        </p:txBody>
      </p:sp>
    </p:spTree>
    <p:extLst>
      <p:ext uri="{BB962C8B-B14F-4D97-AF65-F5344CB8AC3E}">
        <p14:creationId xmlns:p14="http://schemas.microsoft.com/office/powerpoint/2010/main" val="103847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8F535A-EB6E-86C9-D974-3E44E1FB4A7E}"/>
              </a:ext>
            </a:extLst>
          </p:cNvPr>
          <p:cNvSpPr>
            <a:spLocks noGrp="1"/>
          </p:cNvSpPr>
          <p:nvPr>
            <p:ph type="title"/>
          </p:nvPr>
        </p:nvSpPr>
        <p:spPr>
          <a:xfrm>
            <a:off x="510779" y="2"/>
            <a:ext cx="8122443" cy="843735"/>
          </a:xfrm>
        </p:spPr>
        <p:txBody>
          <a:bodyPr vert="horz" wrap="square" lIns="0" tIns="34290" rIns="0" bIns="34290" numCol="1" rtlCol="0" anchor="b" anchorCtr="0" compatLnSpc="1">
            <a:prstTxWarp prst="textNoShape">
              <a:avLst/>
            </a:prstTxWarp>
            <a:normAutofit/>
          </a:bodyPr>
          <a:lstStyle/>
          <a:p>
            <a:r>
              <a:rPr lang="pl-PL" dirty="0"/>
              <a:t>świadomość</a:t>
            </a:r>
          </a:p>
        </p:txBody>
      </p:sp>
      <p:sp>
        <p:nvSpPr>
          <p:cNvPr id="4" name="pole tekstowe 3">
            <a:extLst>
              <a:ext uri="{FF2B5EF4-FFF2-40B4-BE49-F238E27FC236}">
                <a16:creationId xmlns:a16="http://schemas.microsoft.com/office/drawing/2014/main" id="{223472B3-54C8-762E-723F-51D04238F005}"/>
              </a:ext>
            </a:extLst>
          </p:cNvPr>
          <p:cNvSpPr txBox="1"/>
          <p:nvPr/>
        </p:nvSpPr>
        <p:spPr>
          <a:xfrm>
            <a:off x="510780" y="1113588"/>
            <a:ext cx="3974306" cy="3456384"/>
          </a:xfrm>
          <a:prstGeom prst="rect">
            <a:avLst/>
          </a:prstGeom>
        </p:spPr>
        <p:txBody>
          <a:bodyPr vert="horz" lIns="0" tIns="34290" rIns="0" bIns="34290" rtlCol="0">
            <a:normAutofit/>
          </a:bodyPr>
          <a:lstStyle/>
          <a:p>
            <a:pPr marL="171446" indent="-171446">
              <a:lnSpc>
                <a:spcPct val="120000"/>
              </a:lnSpc>
              <a:spcBef>
                <a:spcPts val="300"/>
              </a:spcBef>
              <a:spcAft>
                <a:spcPts val="300"/>
              </a:spcAft>
              <a:buSzPct val="90000"/>
              <a:buFont typeface="Wingdings" pitchFamily="2" charset="2"/>
              <a:buChar char="§"/>
            </a:pPr>
            <a:r>
              <a:rPr lang="pl-PL">
                <a:latin typeface="Roboto" panose="02000000000000000000" pitchFamily="2" charset="0"/>
                <a:ea typeface="Roboto" panose="02000000000000000000" pitchFamily="2" charset="0"/>
              </a:rPr>
              <a:t>Świadomość to złożone pojęcie, które odnosi się do zdolności jednostki do bycia świadomą siebie i otaczającego ją świata. Można ją opisać jako zdolność do odczuwania, myślenia, przeżywania emocji oraz podejmowania decyzji na podstawie złożonych procesów umysłowych.</a:t>
            </a:r>
          </a:p>
        </p:txBody>
      </p:sp>
      <p:pic>
        <p:nvPicPr>
          <p:cNvPr id="6" name="Obraz 5" descr="Obraz zawierający rysowanie, ilustracja, Ludzka twarz, obraz&#10;&#10;Opis wygenerowany automatycznie">
            <a:extLst>
              <a:ext uri="{FF2B5EF4-FFF2-40B4-BE49-F238E27FC236}">
                <a16:creationId xmlns:a16="http://schemas.microsoft.com/office/drawing/2014/main" id="{075EB3F3-84BE-7529-E05F-CC678DA49A87}"/>
              </a:ext>
            </a:extLst>
          </p:cNvPr>
          <p:cNvPicPr>
            <a:picLocks noChangeAspect="1"/>
          </p:cNvPicPr>
          <p:nvPr/>
        </p:nvPicPr>
        <p:blipFill>
          <a:blip r:embed="rId2">
            <a:extLst>
              <a:ext uri="{837473B0-CC2E-450A-ABE3-18F120FF3D39}">
                <a1611:picAttrSrcUrl xmlns:a1611="http://schemas.microsoft.com/office/drawing/2016/11/main" r:id="rId3"/>
              </a:ext>
            </a:extLst>
          </a:blip>
          <a:srcRect l="13761" r="2" b="2"/>
          <a:stretch/>
        </p:blipFill>
        <p:spPr>
          <a:xfrm>
            <a:off x="4658917" y="1118893"/>
            <a:ext cx="3974306" cy="3456384"/>
          </a:xfrm>
          <a:prstGeom prst="rect">
            <a:avLst/>
          </a:prstGeom>
          <a:noFill/>
        </p:spPr>
      </p:pic>
    </p:spTree>
    <p:extLst>
      <p:ext uri="{BB962C8B-B14F-4D97-AF65-F5344CB8AC3E}">
        <p14:creationId xmlns:p14="http://schemas.microsoft.com/office/powerpoint/2010/main" val="21321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F277EF6-61CB-BD4C-B088-CD0819D1B59E}"/>
              </a:ext>
            </a:extLst>
          </p:cNvPr>
          <p:cNvSpPr>
            <a:spLocks noGrp="1"/>
          </p:cNvSpPr>
          <p:nvPr>
            <p:ph type="title"/>
          </p:nvPr>
        </p:nvSpPr>
        <p:spPr/>
        <p:txBody>
          <a:bodyPr/>
          <a:lstStyle/>
          <a:p>
            <a:r>
              <a:rPr lang="pl-PL" dirty="0"/>
              <a:t>Kluczowe aspekty świadomości</a:t>
            </a:r>
          </a:p>
        </p:txBody>
      </p:sp>
      <p:sp>
        <p:nvSpPr>
          <p:cNvPr id="4" name="pole tekstowe 3">
            <a:extLst>
              <a:ext uri="{FF2B5EF4-FFF2-40B4-BE49-F238E27FC236}">
                <a16:creationId xmlns:a16="http://schemas.microsoft.com/office/drawing/2014/main" id="{F871AD3A-9DF4-4D7D-BB0D-E9D349F440B9}"/>
              </a:ext>
            </a:extLst>
          </p:cNvPr>
          <p:cNvSpPr txBox="1"/>
          <p:nvPr/>
        </p:nvSpPr>
        <p:spPr>
          <a:xfrm>
            <a:off x="1061611" y="1186757"/>
            <a:ext cx="5793155" cy="2585323"/>
          </a:xfrm>
          <a:prstGeom prst="rect">
            <a:avLst/>
          </a:prstGeom>
          <a:noFill/>
        </p:spPr>
        <p:txBody>
          <a:bodyPr wrap="square">
            <a:spAutoFit/>
          </a:bodyPr>
          <a:lstStyle/>
          <a:p>
            <a:pPr marL="214308" indent="-214308">
              <a:buFont typeface="Arial" panose="020B0604020202020204" pitchFamily="34" charset="0"/>
              <a:buChar char="•"/>
            </a:pPr>
            <a:r>
              <a:rPr lang="pl-PL" sz="1350" dirty="0"/>
              <a:t>Samoświadomość: Umiejętność postrzegania siebie jako oddzielnego bytu, zdolność do introspekcji i refleksji nad własnymi myślami i uczuciami.</a:t>
            </a:r>
          </a:p>
          <a:p>
            <a:pPr marL="214308" indent="-214308">
              <a:buFont typeface="Arial" panose="020B0604020202020204" pitchFamily="34" charset="0"/>
              <a:buChar char="•"/>
            </a:pPr>
            <a:r>
              <a:rPr lang="pl-PL" sz="1350" dirty="0"/>
              <a:t>Percepcja zewnętrzna: Świadomość otaczającego świata, zdolność do odbierania bodźców zmysłowych i interpretowania ich w kontekście własnych doświadczeń.</a:t>
            </a:r>
          </a:p>
          <a:p>
            <a:pPr marL="214308" indent="-214308">
              <a:buFont typeface="Arial" panose="020B0604020202020204" pitchFamily="34" charset="0"/>
              <a:buChar char="•"/>
            </a:pPr>
            <a:r>
              <a:rPr lang="pl-PL" sz="1350" dirty="0"/>
              <a:t>Świadomość sytuacyjna: Zdolność do rozumienia i interpretowania sytuacji, w której się znajdujemy, oraz do podejmowania decyzji na podstawie tej interpretacji.</a:t>
            </a:r>
          </a:p>
          <a:p>
            <a:pPr marL="214308" indent="-214308">
              <a:buFont typeface="Arial" panose="020B0604020202020204" pitchFamily="34" charset="0"/>
              <a:buChar char="•"/>
            </a:pPr>
            <a:r>
              <a:rPr lang="pl-PL" sz="1350" dirty="0"/>
              <a:t>Procesy myślowe: Świadomość obejmuje również zdolność do prowadzenia złożonych procesów myślowych, takich jak planowanie, rozwiązywanie problemów, czy podejmowanie decyzji.</a:t>
            </a:r>
          </a:p>
        </p:txBody>
      </p:sp>
    </p:spTree>
    <p:extLst>
      <p:ext uri="{BB962C8B-B14F-4D97-AF65-F5344CB8AC3E}">
        <p14:creationId xmlns:p14="http://schemas.microsoft.com/office/powerpoint/2010/main" val="852296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5B9B09-79E5-2B4F-43E9-776F221C468F}"/>
              </a:ext>
            </a:extLst>
          </p:cNvPr>
          <p:cNvSpPr>
            <a:spLocks noGrp="1"/>
          </p:cNvSpPr>
          <p:nvPr>
            <p:ph type="title"/>
          </p:nvPr>
        </p:nvSpPr>
        <p:spPr/>
        <p:txBody>
          <a:bodyPr/>
          <a:lstStyle/>
          <a:p>
            <a:r>
              <a:rPr lang="pl-PL" dirty="0" err="1"/>
              <a:t>Świadmość</a:t>
            </a:r>
            <a:r>
              <a:rPr lang="pl-PL" dirty="0"/>
              <a:t> a AI</a:t>
            </a:r>
          </a:p>
        </p:txBody>
      </p:sp>
      <p:sp>
        <p:nvSpPr>
          <p:cNvPr id="4" name="pole tekstowe 3">
            <a:extLst>
              <a:ext uri="{FF2B5EF4-FFF2-40B4-BE49-F238E27FC236}">
                <a16:creationId xmlns:a16="http://schemas.microsoft.com/office/drawing/2014/main" id="{166156E8-FA37-C1ED-4FE5-D181D70E4262}"/>
              </a:ext>
            </a:extLst>
          </p:cNvPr>
          <p:cNvSpPr txBox="1"/>
          <p:nvPr/>
        </p:nvSpPr>
        <p:spPr>
          <a:xfrm>
            <a:off x="591446" y="1082540"/>
            <a:ext cx="8262918" cy="1569660"/>
          </a:xfrm>
          <a:prstGeom prst="rect">
            <a:avLst/>
          </a:prstGeom>
          <a:noFill/>
        </p:spPr>
        <p:txBody>
          <a:bodyPr wrap="square">
            <a:spAutoFit/>
          </a:bodyPr>
          <a:lstStyle/>
          <a:p>
            <a:r>
              <a:rPr lang="pl-PL" sz="1500" b="1" dirty="0"/>
              <a:t>Filozoficzne i naukowe podejście:</a:t>
            </a:r>
          </a:p>
          <a:p>
            <a:endParaRPr lang="pl-PL" sz="1350" dirty="0"/>
          </a:p>
          <a:p>
            <a:r>
              <a:rPr lang="pl-PL" sz="1350" dirty="0"/>
              <a:t>    Filozofia: Świadomość jest od wieków tematem rozważań filozoficznych. Pytania o naturę świadomości, jej źródło oraz relację do ciała i umysłu są centralnymi tematami w filozofii umysłu.</a:t>
            </a:r>
          </a:p>
          <a:p>
            <a:r>
              <a:rPr lang="pl-PL" sz="1350" dirty="0"/>
              <a:t>    Neurobiologia: Naukowcy starają się zrozumieć świadomość poprzez badanie mózgu, szukając odpowiedzi na pytanie, jak procesy neurobiologiczne prowadzą do powstania świadomości.</a:t>
            </a:r>
          </a:p>
          <a:p>
            <a:endParaRPr lang="pl-PL" sz="1350" dirty="0"/>
          </a:p>
        </p:txBody>
      </p:sp>
      <p:sp>
        <p:nvSpPr>
          <p:cNvPr id="6" name="pole tekstowe 5">
            <a:extLst>
              <a:ext uri="{FF2B5EF4-FFF2-40B4-BE49-F238E27FC236}">
                <a16:creationId xmlns:a16="http://schemas.microsoft.com/office/drawing/2014/main" id="{34A015F0-F478-5020-51D0-ACD81DE4106C}"/>
              </a:ext>
            </a:extLst>
          </p:cNvPr>
          <p:cNvSpPr txBox="1"/>
          <p:nvPr/>
        </p:nvSpPr>
        <p:spPr>
          <a:xfrm>
            <a:off x="683570" y="2733769"/>
            <a:ext cx="6343985" cy="2192908"/>
          </a:xfrm>
          <a:prstGeom prst="rect">
            <a:avLst/>
          </a:prstGeom>
          <a:noFill/>
        </p:spPr>
        <p:txBody>
          <a:bodyPr wrap="square">
            <a:spAutoFit/>
          </a:bodyPr>
          <a:lstStyle/>
          <a:p>
            <a:r>
              <a:rPr lang="pl-PL" sz="1500" b="1" dirty="0"/>
              <a:t>Świadomość a sztuczna inteligencja:</a:t>
            </a:r>
          </a:p>
          <a:p>
            <a:endParaRPr lang="pl-PL" sz="1350" dirty="0"/>
          </a:p>
          <a:p>
            <a:r>
              <a:rPr lang="pl-PL" sz="1350" dirty="0"/>
              <a:t>Sztuczna inteligencja, mimo zaawansowanych zdolności do przetwarzania danych i podejmowania decyzji, nie posiada świadomości. AI może symulować pewne aspekty ludzkiej inteligencji, ale nie jest świadoma siebie ani swojego otoczenia w sposób, w jaki są świadomi ludzie.</a:t>
            </a:r>
          </a:p>
          <a:p>
            <a:endParaRPr lang="pl-PL" sz="1350" dirty="0"/>
          </a:p>
          <a:p>
            <a:r>
              <a:rPr lang="pl-PL" sz="1350" dirty="0"/>
              <a:t>Świadomość to zatem fundamentalny aspekt ludzkiego doświadczenia, który odróżnia nas od maszyn i stanowi istotny element naszej tożsamości oraz sposobu, w jaki wchodzimy w interakcje z otaczającym nas światem.</a:t>
            </a:r>
          </a:p>
        </p:txBody>
      </p:sp>
    </p:spTree>
    <p:extLst>
      <p:ext uri="{BB962C8B-B14F-4D97-AF65-F5344CB8AC3E}">
        <p14:creationId xmlns:p14="http://schemas.microsoft.com/office/powerpoint/2010/main" val="39454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1503186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normAutofit/>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normAutofit/>
          </a:bodyPr>
          <a:lstStyle/>
          <a:p>
            <a:r>
              <a:rPr lang="pl-PL" dirty="0"/>
              <a:t>Co to jest maszynowe uczenie się ? (Machine Learning)</a:t>
            </a:r>
          </a:p>
        </p:txBody>
      </p:sp>
    </p:spTree>
    <p:extLst>
      <p:ext uri="{BB962C8B-B14F-4D97-AF65-F5344CB8AC3E}">
        <p14:creationId xmlns:p14="http://schemas.microsoft.com/office/powerpoint/2010/main" val="4099478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4184576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0B532AF-C6AC-4CB2-8FC4-576DB1668FFA}"/>
              </a:ext>
            </a:extLst>
          </p:cNvPr>
          <p:cNvSpPr>
            <a:spLocks noGrp="1"/>
          </p:cNvSpPr>
          <p:nvPr>
            <p:ph type="body" sz="quarter" idx="27"/>
          </p:nvPr>
        </p:nvSpPr>
        <p:spPr/>
        <p:txBody>
          <a:bodyPr/>
          <a:lstStyle/>
          <a:p>
            <a:pPr marL="0" indent="0">
              <a:buNone/>
            </a:pPr>
            <a:r>
              <a:rPr lang="pl-PL" dirty="0"/>
              <a:t>Maszynowe uczenie się(ang. Machine Learning) jest analizą procesów uczenia się oraz tworzeniem systemów, które doskonalą swoje działanie na podstawie doświadczeń z przeszłości.</a:t>
            </a:r>
          </a:p>
          <a:p>
            <a:pPr marL="0" indent="0">
              <a:buNone/>
            </a:pPr>
            <a:endParaRPr lang="pl-PL" dirty="0"/>
          </a:p>
          <a:p>
            <a:pPr marL="0" indent="0">
              <a:buNone/>
            </a:pPr>
            <a:r>
              <a:rPr lang="pl-PL" dirty="0"/>
              <a:t>Machine Learning może być realizowane poprzez</a:t>
            </a:r>
          </a:p>
          <a:p>
            <a:r>
              <a:rPr lang="pl-PL" dirty="0"/>
              <a:t>Symbolicznego/indukcyjnego uczenia się na przykładach 	(</a:t>
            </a:r>
            <a:r>
              <a:rPr lang="pl-PL" dirty="0" err="1"/>
              <a:t>ang.symbolic</a:t>
            </a:r>
            <a:r>
              <a:rPr lang="pl-PL" dirty="0"/>
              <a:t>/</a:t>
            </a:r>
            <a:r>
              <a:rPr lang="pl-PL" dirty="0" err="1"/>
              <a:t>inductive</a:t>
            </a:r>
            <a:r>
              <a:rPr lang="pl-PL" dirty="0"/>
              <a:t> learning)</a:t>
            </a:r>
          </a:p>
          <a:p>
            <a:r>
              <a:rPr lang="pl-PL" dirty="0"/>
              <a:t>Sztucznych sieci neuronowych (ang. </a:t>
            </a:r>
            <a:r>
              <a:rPr lang="pl-PL" dirty="0" err="1"/>
              <a:t>artificial</a:t>
            </a:r>
            <a:r>
              <a:rPr lang="pl-PL" dirty="0"/>
              <a:t> </a:t>
            </a:r>
            <a:r>
              <a:rPr lang="pl-PL" dirty="0" err="1"/>
              <a:t>neural</a:t>
            </a:r>
            <a:r>
              <a:rPr lang="pl-PL" dirty="0"/>
              <a:t> networks)</a:t>
            </a:r>
          </a:p>
          <a:p>
            <a:r>
              <a:rPr lang="pl-PL" dirty="0"/>
              <a:t>Algorytmy genetyczne i Ewolucyjne</a:t>
            </a:r>
          </a:p>
          <a:p>
            <a:r>
              <a:rPr lang="pl-PL" dirty="0"/>
              <a:t>Szybkie Algorytmy np. typu </a:t>
            </a:r>
            <a:r>
              <a:rPr lang="pl-PL" dirty="0" err="1"/>
              <a:t>Fuzzy</a:t>
            </a:r>
            <a:r>
              <a:rPr lang="pl-PL" dirty="0"/>
              <a:t> </a:t>
            </a:r>
            <a:r>
              <a:rPr lang="pl-PL" dirty="0" err="1"/>
              <a:t>Logic</a:t>
            </a:r>
            <a:endParaRPr lang="pl-PL" dirty="0"/>
          </a:p>
          <a:p>
            <a:r>
              <a:rPr lang="pl-PL" dirty="0"/>
              <a:t>Algorytmy </a:t>
            </a:r>
            <a:r>
              <a:rPr lang="pl-PL" dirty="0" err="1"/>
              <a:t>Deep</a:t>
            </a:r>
            <a:r>
              <a:rPr lang="pl-PL" dirty="0"/>
              <a:t> Learning, Heurystyki </a:t>
            </a:r>
            <a:r>
              <a:rPr lang="pl-PL" dirty="0" err="1"/>
              <a:t>itd</a:t>
            </a:r>
            <a:endParaRPr lang="pl-PL" dirty="0"/>
          </a:p>
          <a:p>
            <a:endParaRPr lang="pl-PL" dirty="0"/>
          </a:p>
          <a:p>
            <a:pPr marL="0" indent="0">
              <a:buNone/>
            </a:pPr>
            <a:endParaRPr lang="pl-PL" dirty="0"/>
          </a:p>
        </p:txBody>
      </p:sp>
      <p:sp>
        <p:nvSpPr>
          <p:cNvPr id="3" name="Tytuł 2">
            <a:extLst>
              <a:ext uri="{FF2B5EF4-FFF2-40B4-BE49-F238E27FC236}">
                <a16:creationId xmlns:a16="http://schemas.microsoft.com/office/drawing/2014/main" id="{8D976AD4-9B5C-437C-B0C2-CA351E491ED6}"/>
              </a:ext>
            </a:extLst>
          </p:cNvPr>
          <p:cNvSpPr>
            <a:spLocks noGrp="1"/>
          </p:cNvSpPr>
          <p:nvPr>
            <p:ph type="title"/>
          </p:nvPr>
        </p:nvSpPr>
        <p:spPr/>
        <p:txBody>
          <a:bodyPr/>
          <a:lstStyle/>
          <a:p>
            <a:r>
              <a:rPr lang="pl-PL" dirty="0"/>
              <a:t>Co to jest maszynowe uczenie się ? (Machine Learning)</a:t>
            </a:r>
          </a:p>
        </p:txBody>
      </p:sp>
    </p:spTree>
    <p:extLst>
      <p:ext uri="{BB962C8B-B14F-4D97-AF65-F5344CB8AC3E}">
        <p14:creationId xmlns:p14="http://schemas.microsoft.com/office/powerpoint/2010/main" val="499166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16A60A-14BE-4DCA-9FA1-628DFA7116FD}"/>
              </a:ext>
            </a:extLst>
          </p:cNvPr>
          <p:cNvSpPr>
            <a:spLocks noGrp="1"/>
          </p:cNvSpPr>
          <p:nvPr>
            <p:ph type="body" sz="quarter" idx="27"/>
          </p:nvPr>
        </p:nvSpPr>
        <p:spPr/>
        <p:txBody>
          <a:bodyPr/>
          <a:lstStyle/>
          <a:p>
            <a:r>
              <a:rPr lang="pl-PL" dirty="0"/>
              <a:t>Machine Learning (ML) – część sztucznej inteligencji (AI) lub inteligencji obliczeniowej (</a:t>
            </a:r>
            <a:r>
              <a:rPr lang="pl-PL" dirty="0" err="1"/>
              <a:t>Computational</a:t>
            </a:r>
            <a:r>
              <a:rPr lang="pl-PL" dirty="0"/>
              <a:t> </a:t>
            </a:r>
            <a:r>
              <a:rPr lang="pl-PL" dirty="0" err="1"/>
              <a:t>Intelligence</a:t>
            </a:r>
            <a:r>
              <a:rPr lang="pl-PL" dirty="0"/>
              <a:t> - CI)</a:t>
            </a:r>
          </a:p>
          <a:p>
            <a:endParaRPr lang="pl-PL" dirty="0"/>
          </a:p>
          <a:p>
            <a:r>
              <a:rPr lang="pl-PL" dirty="0"/>
              <a:t>Systemy adaptujące się, zmieniające swoje wewnętrzne parametry tak, aby rozpoznać charakter danych </a:t>
            </a:r>
          </a:p>
          <a:p>
            <a:endParaRPr lang="pl-PL" dirty="0"/>
          </a:p>
          <a:p>
            <a:r>
              <a:rPr lang="pl-PL" dirty="0"/>
              <a:t>ML umożliwia pozyskiwanie wiedzy na podstawie analizy </a:t>
            </a:r>
            <a:r>
              <a:rPr lang="pl-PL" dirty="0" err="1"/>
              <a:t>zachowań</a:t>
            </a:r>
            <a:r>
              <a:rPr lang="pl-PL" dirty="0"/>
              <a:t> ekspertów lub danych doświadczalnych</a:t>
            </a:r>
          </a:p>
          <a:p>
            <a:pPr marL="0" indent="0">
              <a:buNone/>
            </a:pPr>
            <a:endParaRPr lang="pl-PL" dirty="0"/>
          </a:p>
        </p:txBody>
      </p:sp>
      <p:sp>
        <p:nvSpPr>
          <p:cNvPr id="3" name="Tytuł 2">
            <a:extLst>
              <a:ext uri="{FF2B5EF4-FFF2-40B4-BE49-F238E27FC236}">
                <a16:creationId xmlns:a16="http://schemas.microsoft.com/office/drawing/2014/main" id="{D568983B-64DF-4E12-8AF8-CEF7724CD199}"/>
              </a:ext>
            </a:extLst>
          </p:cNvPr>
          <p:cNvSpPr>
            <a:spLocks noGrp="1"/>
          </p:cNvSpPr>
          <p:nvPr>
            <p:ph type="title"/>
          </p:nvPr>
        </p:nvSpPr>
        <p:spPr/>
        <p:txBody>
          <a:bodyPr/>
          <a:lstStyle/>
          <a:p>
            <a:r>
              <a:rPr lang="pl-PL" dirty="0"/>
              <a:t>Uczenie maszyn</a:t>
            </a:r>
          </a:p>
        </p:txBody>
      </p:sp>
    </p:spTree>
    <p:extLst>
      <p:ext uri="{BB962C8B-B14F-4D97-AF65-F5344CB8AC3E}">
        <p14:creationId xmlns:p14="http://schemas.microsoft.com/office/powerpoint/2010/main" val="3538407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B4F5A0F-CAF2-4E44-A29B-8EDD72F93399}"/>
              </a:ext>
            </a:extLst>
          </p:cNvPr>
          <p:cNvSpPr>
            <a:spLocks noGrp="1"/>
          </p:cNvSpPr>
          <p:nvPr>
            <p:ph type="body" sz="quarter" idx="27"/>
          </p:nvPr>
        </p:nvSpPr>
        <p:spPr/>
        <p:txBody>
          <a:bodyPr>
            <a:normAutofit fontScale="92500"/>
          </a:bodyPr>
          <a:lstStyle/>
          <a:p>
            <a:r>
              <a:rPr lang="pl-PL" b="1" dirty="0"/>
              <a:t>Uczenie nadzorowane (</a:t>
            </a:r>
            <a:r>
              <a:rPr lang="pl-PL" b="1" dirty="0" err="1"/>
              <a:t>supervised</a:t>
            </a:r>
            <a:r>
              <a:rPr lang="pl-PL" b="1" dirty="0"/>
              <a:t> learning)</a:t>
            </a:r>
            <a:endParaRPr lang="pl-PL" dirty="0"/>
          </a:p>
          <a:p>
            <a:pPr marL="400050" lvl="1" indent="0">
              <a:buNone/>
            </a:pPr>
            <a:r>
              <a:rPr lang="pl-PL" dirty="0"/>
              <a:t>System na wstępie otrzymuje dane zarówno wejściowe (np. pomiary) jak i wyjściowe (np. etykiety). Jego zadaniem jest utworzenie odpowiednich reguł (generalizacja), które mapują wejście na wyjście. Po odpowiednim wytrenowaniu system taki powinien móc prawidłowo przypisać wyjście dla obiektu którego dotychczas nie było na wejściu.</a:t>
            </a:r>
          </a:p>
          <a:p>
            <a:r>
              <a:rPr lang="pl-PL" b="1" dirty="0"/>
              <a:t>Uczenie nienadzorowane (</a:t>
            </a:r>
            <a:r>
              <a:rPr lang="pl-PL" b="1" dirty="0" err="1"/>
              <a:t>unsupervised</a:t>
            </a:r>
            <a:r>
              <a:rPr lang="pl-PL" b="1" dirty="0"/>
              <a:t> learning)</a:t>
            </a:r>
            <a:endParaRPr lang="pl-PL" dirty="0"/>
          </a:p>
          <a:p>
            <a:pPr marL="400050" lvl="1" indent="0">
              <a:buNone/>
            </a:pPr>
            <a:r>
              <a:rPr lang="pl-PL" dirty="0"/>
              <a:t>W tym przypadku algorytm nie otrzymuje oczekiwanych danych wyjściowych (etykiet). Musi sam znaleźć odpowiednią regułę, która cechuje wejście i w miarę możliwości zgeneralizować ją.</a:t>
            </a:r>
          </a:p>
          <a:p>
            <a:r>
              <a:rPr lang="pl-PL" b="1" dirty="0"/>
              <a:t>Uczenie przez wzmacnianie (</a:t>
            </a:r>
            <a:r>
              <a:rPr lang="pl-PL" b="1" dirty="0" err="1"/>
              <a:t>reinforcement</a:t>
            </a:r>
            <a:r>
              <a:rPr lang="pl-PL" b="1" dirty="0"/>
              <a:t> learning)</a:t>
            </a:r>
            <a:endParaRPr lang="pl-PL" dirty="0"/>
          </a:p>
          <a:p>
            <a:pPr marL="400050" lvl="1" indent="0">
              <a:buNone/>
            </a:pPr>
            <a:r>
              <a:rPr lang="pl-PL" dirty="0"/>
              <a:t>Ten sposób zakłada, że system działa w środowisku nieznanym. Brak jest określonych danych wejściowych i wyjściowych. Jedyną informacją jaką otrzymuje „uczeń” jest </a:t>
            </a:r>
            <a:r>
              <a:rPr lang="pl-PL" b="1" dirty="0"/>
              <a:t>sygnał wzmocnienia</a:t>
            </a:r>
            <a:r>
              <a:rPr lang="pl-PL" dirty="0"/>
              <a:t>, który może być pozytywny (nagroda) w przypadku podejmowania trafnych decyzji lub negatywny w przypadku mylenia się (kara).</a:t>
            </a:r>
          </a:p>
          <a:p>
            <a:pPr marL="0" indent="0">
              <a:buNone/>
            </a:pPr>
            <a:endParaRPr lang="pl-PL" dirty="0"/>
          </a:p>
        </p:txBody>
      </p:sp>
      <p:sp>
        <p:nvSpPr>
          <p:cNvPr id="3" name="Tytuł 2">
            <a:extLst>
              <a:ext uri="{FF2B5EF4-FFF2-40B4-BE49-F238E27FC236}">
                <a16:creationId xmlns:a16="http://schemas.microsoft.com/office/drawing/2014/main" id="{CAB199D6-C059-4BC7-85F8-5F77A479994B}"/>
              </a:ext>
            </a:extLst>
          </p:cNvPr>
          <p:cNvSpPr>
            <a:spLocks noGrp="1"/>
          </p:cNvSpPr>
          <p:nvPr>
            <p:ph type="title"/>
          </p:nvPr>
        </p:nvSpPr>
        <p:spPr/>
        <p:txBody>
          <a:bodyPr/>
          <a:lstStyle/>
          <a:p>
            <a:r>
              <a:rPr lang="pl-PL" dirty="0"/>
              <a:t>Sposoby uczenia się</a:t>
            </a:r>
          </a:p>
        </p:txBody>
      </p:sp>
    </p:spTree>
    <p:extLst>
      <p:ext uri="{BB962C8B-B14F-4D97-AF65-F5344CB8AC3E}">
        <p14:creationId xmlns:p14="http://schemas.microsoft.com/office/powerpoint/2010/main" val="2421153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E90747A-1F18-43A3-9008-8D8559A86CF0}"/>
              </a:ext>
            </a:extLst>
          </p:cNvPr>
          <p:cNvSpPr>
            <a:spLocks noGrp="1"/>
          </p:cNvSpPr>
          <p:nvPr>
            <p:ph type="title"/>
          </p:nvPr>
        </p:nvSpPr>
        <p:spPr/>
        <p:txBody>
          <a:bodyPr>
            <a:normAutofit/>
          </a:bodyPr>
          <a:lstStyle/>
          <a:p>
            <a:r>
              <a:rPr lang="pl-PL" dirty="0"/>
              <a:t>Rodzaje </a:t>
            </a:r>
            <a:r>
              <a:rPr lang="pl-PL" dirty="0" err="1"/>
              <a:t>algorymów</a:t>
            </a:r>
            <a:r>
              <a:rPr lang="pl-PL" dirty="0"/>
              <a:t> ze względu na obszar zastosowań</a:t>
            </a:r>
          </a:p>
        </p:txBody>
      </p:sp>
      <p:sp>
        <p:nvSpPr>
          <p:cNvPr id="3" name="Prostokąt 2">
            <a:extLst>
              <a:ext uri="{FF2B5EF4-FFF2-40B4-BE49-F238E27FC236}">
                <a16:creationId xmlns:a16="http://schemas.microsoft.com/office/drawing/2014/main" id="{0542249A-7CE9-44EB-9BAF-50FDCE686536}"/>
              </a:ext>
            </a:extLst>
          </p:cNvPr>
          <p:cNvSpPr/>
          <p:nvPr/>
        </p:nvSpPr>
        <p:spPr>
          <a:xfrm>
            <a:off x="315764" y="951693"/>
            <a:ext cx="4572000" cy="3970318"/>
          </a:xfrm>
          <a:prstGeom prst="rect">
            <a:avLst/>
          </a:prstGeom>
        </p:spPr>
        <p:txBody>
          <a:bodyPr wrap="square">
            <a:spAutoFit/>
          </a:bodyPr>
          <a:lstStyle/>
          <a:p>
            <a:r>
              <a:rPr lang="pl-PL" b="1" dirty="0"/>
              <a:t>Klasyfikacja (</a:t>
            </a:r>
            <a:r>
              <a:rPr lang="pl-PL" b="1" dirty="0" err="1"/>
              <a:t>classification</a:t>
            </a:r>
            <a:r>
              <a:rPr lang="pl-PL" b="1" dirty="0"/>
              <a:t>)</a:t>
            </a:r>
          </a:p>
          <a:p>
            <a:endParaRPr lang="pl-PL" dirty="0"/>
          </a:p>
          <a:p>
            <a:r>
              <a:rPr lang="pl-PL" dirty="0"/>
              <a:t>Dane wejściowe (np. pomiar długości i szerokości) dzielimy na dwie lub więcej klas (etykiet), a system musi stworzyć model, który przypisze odpowiednie etykiety do odpowiednich danych. Zwykle stosuje się do tego rozwiązania nadzorowanego uczenia się. Dobrym przykładem jest filtrowanie spamu. Na podstawie danych wejściowych (e-maile) system nadaje odpowiednią etykietę: „spam” lub „nie spam”. Innym przykładem może być rozpoznawanie pisma ręcznego.</a:t>
            </a:r>
          </a:p>
        </p:txBody>
      </p:sp>
      <p:pic>
        <p:nvPicPr>
          <p:cNvPr id="5" name="Obraz 4" descr="Obraz zawierający tekst, mapa&#10;&#10;Opis wygenerowany automatycznie">
            <a:extLst>
              <a:ext uri="{FF2B5EF4-FFF2-40B4-BE49-F238E27FC236}">
                <a16:creationId xmlns:a16="http://schemas.microsoft.com/office/drawing/2014/main" id="{20EDC63F-602E-48B7-AC56-9B7A7BCC410A}"/>
              </a:ext>
            </a:extLst>
          </p:cNvPr>
          <p:cNvPicPr>
            <a:picLocks noChangeAspect="1"/>
          </p:cNvPicPr>
          <p:nvPr/>
        </p:nvPicPr>
        <p:blipFill>
          <a:blip r:embed="rId2"/>
          <a:stretch>
            <a:fillRect/>
          </a:stretch>
        </p:blipFill>
        <p:spPr>
          <a:xfrm>
            <a:off x="4754881" y="1496290"/>
            <a:ext cx="4114800" cy="3086100"/>
          </a:xfrm>
          <a:prstGeom prst="rect">
            <a:avLst/>
          </a:prstGeom>
        </p:spPr>
      </p:pic>
    </p:spTree>
    <p:extLst>
      <p:ext uri="{BB962C8B-B14F-4D97-AF65-F5344CB8AC3E}">
        <p14:creationId xmlns:p14="http://schemas.microsoft.com/office/powerpoint/2010/main" val="40773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479089-3793-44BA-83AA-8604A5F56BAD}"/>
              </a:ext>
            </a:extLst>
          </p:cNvPr>
          <p:cNvSpPr>
            <a:spLocks noGrp="1"/>
          </p:cNvSpPr>
          <p:nvPr>
            <p:ph type="title"/>
          </p:nvPr>
        </p:nvSpPr>
        <p:spPr/>
        <p:txBody>
          <a:bodyPr/>
          <a:lstStyle/>
          <a:p>
            <a:r>
              <a:rPr lang="pl-PL" dirty="0"/>
              <a:t>Historia języka Python:</a:t>
            </a:r>
          </a:p>
        </p:txBody>
      </p:sp>
      <p:sp>
        <p:nvSpPr>
          <p:cNvPr id="4" name="Rectangle 3">
            <a:extLst>
              <a:ext uri="{FF2B5EF4-FFF2-40B4-BE49-F238E27FC236}">
                <a16:creationId xmlns:a16="http://schemas.microsoft.com/office/drawing/2014/main" id="{697A22CC-F072-48E7-9809-B66103B10EBD}"/>
              </a:ext>
            </a:extLst>
          </p:cNvPr>
          <p:cNvSpPr txBox="1">
            <a:spLocks noChangeArrowheads="1"/>
          </p:cNvSpPr>
          <p:nvPr/>
        </p:nvSpPr>
        <p:spPr>
          <a:xfrm>
            <a:off x="1095550" y="1549221"/>
            <a:ext cx="6643295" cy="2798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altLang="pl-PL" sz="1350" dirty="0"/>
              <a:t>Python jest aktualnie jednym z najbardziej popularnych języków programowania wysokiego poziomu o bardzo różnorodnym zakresie funkcjonalnym. Język ten został zaprojektowany przez Holendra Guido van Rossum w 1990 roku a następnie dokumentacja została przygotowana przez instytucję Python Software Foundation (Wiskunde &amp; Informatica (CWI) Amsterdam) . Idea to połączenie minimalizmu w kodzie z indywidualizmem rozwiązań oraz implemetacji. </a:t>
            </a:r>
          </a:p>
          <a:p>
            <a:r>
              <a:rPr lang="pl-PL" altLang="pl-PL" sz="1350" dirty="0"/>
              <a:t>Guido jest fanem serialu telewizyjnego BBC „Latający cyrk Monty Pythona”. Nazwa była inspirowana tym właśnie serialem.</a:t>
            </a:r>
          </a:p>
          <a:p>
            <a:r>
              <a:rPr lang="pl-PL" altLang="pl-PL" sz="1350" dirty="0"/>
              <a:t>Prekursorem języka Python był język ABC, który stał się API dla systemu Amoeba</a:t>
            </a:r>
          </a:p>
          <a:p>
            <a:r>
              <a:rPr lang="pl-PL" altLang="pl-PL" sz="1350" dirty="0"/>
              <a:t>Język Python w swojej konstrukcji posiada najlepsze cechy języka ABC oraz języka Modula-3</a:t>
            </a:r>
          </a:p>
          <a:p>
            <a:r>
              <a:rPr lang="pl-PL" altLang="pl-PL" sz="1350" dirty="0"/>
              <a:t>Python na swojej drodze rozwoju czerpał z wielu inspiracji łącznie z takimi językami jak C, Pearl czy Java.</a:t>
            </a:r>
          </a:p>
          <a:p>
            <a:endParaRPr lang="pl-PL" altLang="pl-PL" sz="1350" dirty="0"/>
          </a:p>
        </p:txBody>
      </p:sp>
      <p:pic>
        <p:nvPicPr>
          <p:cNvPr id="5" name="Obraz 4">
            <a:extLst>
              <a:ext uri="{FF2B5EF4-FFF2-40B4-BE49-F238E27FC236}">
                <a16:creationId xmlns:a16="http://schemas.microsoft.com/office/drawing/2014/main" id="{F45F9DB1-80CF-4A35-BBAC-9FFC01DC4D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60648" y="273844"/>
            <a:ext cx="1254702" cy="1254702"/>
          </a:xfrm>
          <a:prstGeom prst="rect">
            <a:avLst/>
          </a:prstGeom>
        </p:spPr>
      </p:pic>
    </p:spTree>
    <p:extLst>
      <p:ext uri="{BB962C8B-B14F-4D97-AF65-F5344CB8AC3E}">
        <p14:creationId xmlns:p14="http://schemas.microsoft.com/office/powerpoint/2010/main" val="1634458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0CBFBE-B85B-4015-A2FB-AD623DA4E624}"/>
              </a:ext>
            </a:extLst>
          </p:cNvPr>
          <p:cNvSpPr>
            <a:spLocks noGrp="1"/>
          </p:cNvSpPr>
          <p:nvPr>
            <p:ph type="body" sz="quarter" idx="27"/>
          </p:nvPr>
        </p:nvSpPr>
        <p:spPr>
          <a:xfrm>
            <a:off x="457200" y="853640"/>
            <a:ext cx="3720095" cy="3734806"/>
          </a:xfrm>
        </p:spPr>
        <p:txBody>
          <a:bodyPr>
            <a:normAutofit lnSpcReduction="10000"/>
          </a:bodyPr>
          <a:lstStyle/>
          <a:p>
            <a:pPr marL="0" indent="0">
              <a:buNone/>
            </a:pPr>
            <a:r>
              <a:rPr lang="pl-PL" b="1" dirty="0"/>
              <a:t>Regresja (</a:t>
            </a:r>
            <a:r>
              <a:rPr lang="pl-PL" b="1" dirty="0" err="1"/>
              <a:t>regression</a:t>
            </a:r>
            <a:r>
              <a:rPr lang="pl-PL" b="1" dirty="0"/>
              <a:t>)</a:t>
            </a:r>
          </a:p>
          <a:p>
            <a:pPr marL="0" indent="0">
              <a:buNone/>
            </a:pPr>
            <a:endParaRPr lang="pl-PL" dirty="0"/>
          </a:p>
          <a:p>
            <a:pPr marL="0" indent="0">
              <a:buNone/>
            </a:pPr>
            <a:r>
              <a:rPr lang="pl-PL" dirty="0"/>
              <a:t>W tym przypadku dane wejściowe są podobne jak przy klasyfikacji, ale na wyjściu oczekujemy wartości ciągłych a nie dyskretnych. Klasycznym przykładem regresji (w tym przypadku liniowej) będzie przewidywanie ceny domu na podstawie jego wielkości i położenia (przy założeniu, że potrafimy przedstawić położenie jako wartość liczbową).</a:t>
            </a:r>
          </a:p>
        </p:txBody>
      </p:sp>
      <p:sp>
        <p:nvSpPr>
          <p:cNvPr id="3" name="Tytuł 2">
            <a:extLst>
              <a:ext uri="{FF2B5EF4-FFF2-40B4-BE49-F238E27FC236}">
                <a16:creationId xmlns:a16="http://schemas.microsoft.com/office/drawing/2014/main" id="{FDD74104-6643-4620-B6F2-FBDA9C394616}"/>
              </a:ext>
            </a:extLst>
          </p:cNvPr>
          <p:cNvSpPr>
            <a:spLocks noGrp="1"/>
          </p:cNvSpPr>
          <p:nvPr>
            <p:ph type="title"/>
          </p:nvPr>
        </p:nvSpPr>
        <p:spPr/>
        <p:txBody>
          <a:bodyPr/>
          <a:lstStyle/>
          <a:p>
            <a:endParaRPr lang="pl-PL"/>
          </a:p>
        </p:txBody>
      </p:sp>
      <p:pic>
        <p:nvPicPr>
          <p:cNvPr id="5" name="Obraz 4" descr="Obraz zawierający jasne, czerwony, siedzi, wiszące&#10;&#10;Opis wygenerowany automatycznie">
            <a:extLst>
              <a:ext uri="{FF2B5EF4-FFF2-40B4-BE49-F238E27FC236}">
                <a16:creationId xmlns:a16="http://schemas.microsoft.com/office/drawing/2014/main" id="{1E76CE71-6A41-4D26-891E-46609EF6A6ED}"/>
              </a:ext>
            </a:extLst>
          </p:cNvPr>
          <p:cNvPicPr>
            <a:picLocks noChangeAspect="1"/>
          </p:cNvPicPr>
          <p:nvPr/>
        </p:nvPicPr>
        <p:blipFill>
          <a:blip r:embed="rId2"/>
          <a:stretch>
            <a:fillRect/>
          </a:stretch>
        </p:blipFill>
        <p:spPr>
          <a:xfrm>
            <a:off x="4648013" y="1330035"/>
            <a:ext cx="3256273" cy="340891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3909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F4D82CA-D5D8-4F5F-BF82-9FBDA86A56D6}"/>
              </a:ext>
            </a:extLst>
          </p:cNvPr>
          <p:cNvSpPr>
            <a:spLocks noGrp="1"/>
          </p:cNvSpPr>
          <p:nvPr>
            <p:ph type="title"/>
          </p:nvPr>
        </p:nvSpPr>
        <p:spPr/>
        <p:txBody>
          <a:bodyPr/>
          <a:lstStyle/>
          <a:p>
            <a:endParaRPr lang="pl-PL"/>
          </a:p>
        </p:txBody>
      </p:sp>
      <p:sp>
        <p:nvSpPr>
          <p:cNvPr id="4" name="Prostokąt 3">
            <a:extLst>
              <a:ext uri="{FF2B5EF4-FFF2-40B4-BE49-F238E27FC236}">
                <a16:creationId xmlns:a16="http://schemas.microsoft.com/office/drawing/2014/main" id="{2C4CB03F-D835-426D-8F83-411E264D426C}"/>
              </a:ext>
            </a:extLst>
          </p:cNvPr>
          <p:cNvSpPr/>
          <p:nvPr/>
        </p:nvSpPr>
        <p:spPr>
          <a:xfrm>
            <a:off x="526274" y="987874"/>
            <a:ext cx="4572000" cy="3970318"/>
          </a:xfrm>
          <a:prstGeom prst="rect">
            <a:avLst/>
          </a:prstGeom>
        </p:spPr>
        <p:txBody>
          <a:bodyPr>
            <a:spAutoFit/>
          </a:bodyPr>
          <a:lstStyle/>
          <a:p>
            <a:r>
              <a:rPr lang="pl-PL" b="1" dirty="0"/>
              <a:t>Grupowanie (</a:t>
            </a:r>
            <a:r>
              <a:rPr lang="pl-PL" b="1" dirty="0" err="1"/>
              <a:t>clustering</a:t>
            </a:r>
            <a:r>
              <a:rPr lang="pl-PL" b="1" dirty="0"/>
              <a:t>)</a:t>
            </a:r>
          </a:p>
          <a:p>
            <a:endParaRPr lang="pl-PL" dirty="0"/>
          </a:p>
          <a:p>
            <a:r>
              <a:rPr lang="pl-PL" dirty="0"/>
              <a:t>Zbiór dowolnych danych dzielony jest na grupy. W odróżnieniu od klasyfikacji, grupy na wejściu nie są znane. To właśnie algorytm odpowiedzialny jest za znalezienie reguł, które powodują przynależność konkretnych wartości do grup. Najczęściej nadajemy ręcznie ilość grup, która ma zostać wydzielona ze zbioru. Jest to klasyczny przypadek uczenia nienadzorowanego. Inne nazwy tego zagadnienia to: analiza skupień lub klasteryzacja.</a:t>
            </a:r>
          </a:p>
        </p:txBody>
      </p:sp>
      <p:pic>
        <p:nvPicPr>
          <p:cNvPr id="6" name="Obraz 5">
            <a:extLst>
              <a:ext uri="{FF2B5EF4-FFF2-40B4-BE49-F238E27FC236}">
                <a16:creationId xmlns:a16="http://schemas.microsoft.com/office/drawing/2014/main" id="{CE8A3D3C-AEC0-403A-A78F-399A82B5A79E}"/>
              </a:ext>
            </a:extLst>
          </p:cNvPr>
          <p:cNvPicPr>
            <a:picLocks noChangeAspect="1"/>
          </p:cNvPicPr>
          <p:nvPr/>
        </p:nvPicPr>
        <p:blipFill>
          <a:blip r:embed="rId2"/>
          <a:stretch>
            <a:fillRect/>
          </a:stretch>
        </p:blipFill>
        <p:spPr>
          <a:xfrm>
            <a:off x="4901738" y="1656310"/>
            <a:ext cx="3785062" cy="2838796"/>
          </a:xfrm>
          <a:prstGeom prst="rect">
            <a:avLst/>
          </a:prstGeom>
        </p:spPr>
      </p:pic>
    </p:spTree>
    <p:extLst>
      <p:ext uri="{BB962C8B-B14F-4D97-AF65-F5344CB8AC3E}">
        <p14:creationId xmlns:p14="http://schemas.microsoft.com/office/powerpoint/2010/main" val="1789894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FD1914-5E14-4BE2-8A7E-B73A5CC071AD}"/>
              </a:ext>
            </a:extLst>
          </p:cNvPr>
          <p:cNvSpPr>
            <a:spLocks noGrp="1"/>
          </p:cNvSpPr>
          <p:nvPr>
            <p:ph type="body" sz="quarter" idx="27"/>
          </p:nvPr>
        </p:nvSpPr>
        <p:spPr/>
        <p:txBody>
          <a:bodyPr>
            <a:normAutofit/>
          </a:bodyPr>
          <a:lstStyle/>
          <a:p>
            <a:r>
              <a:rPr lang="pl-PL" b="1" dirty="0"/>
              <a:t>Redukcja wymiarowości (</a:t>
            </a:r>
            <a:r>
              <a:rPr lang="pl-PL" b="1" dirty="0" err="1"/>
              <a:t>dimensionality</a:t>
            </a:r>
            <a:r>
              <a:rPr lang="pl-PL" b="1" dirty="0"/>
              <a:t> </a:t>
            </a:r>
            <a:r>
              <a:rPr lang="pl-PL" b="1" dirty="0" err="1"/>
              <a:t>reduction</a:t>
            </a:r>
            <a:r>
              <a:rPr lang="pl-PL" b="1" dirty="0"/>
              <a:t>)</a:t>
            </a:r>
            <a:endParaRPr lang="pl-PL" dirty="0"/>
          </a:p>
          <a:p>
            <a:pPr marL="400050" lvl="1" indent="0">
              <a:buNone/>
            </a:pPr>
            <a:r>
              <a:rPr lang="pl-PL" dirty="0"/>
              <a:t>Niektóre analizowane zbiory danych będą posiadać olbrzymią liczbę cech (</a:t>
            </a:r>
            <a:r>
              <a:rPr lang="pl-PL" dirty="0" err="1"/>
              <a:t>features</a:t>
            </a:r>
            <a:r>
              <a:rPr lang="pl-PL" dirty="0"/>
              <a:t>). Przykładowo analiza obrazka o wymiarach 50×50 pikseli, daje nam 2500 wymiarów (po jednym kolorze na piksel). Redukcja wymiarowości to zbiór technik, które zmniejszą ilość cech w celu poprawy wydajności algorytmu oraz samej jego skuteczności. Przykłady: usuwanie ze zbioru cech niskiej jakości (nie wpływających na decyzję), eliminacja cech które są skorelowane lub PCA (Principal component </a:t>
            </a:r>
            <a:r>
              <a:rPr lang="pl-PL" dirty="0" err="1"/>
              <a:t>analysis</a:t>
            </a:r>
            <a:r>
              <a:rPr lang="pl-PL" dirty="0"/>
              <a:t>).</a:t>
            </a:r>
          </a:p>
          <a:p>
            <a:r>
              <a:rPr lang="pl-PL" b="1" dirty="0"/>
              <a:t>Obróbka wstępna (</a:t>
            </a:r>
            <a:r>
              <a:rPr lang="pl-PL" b="1" dirty="0" err="1"/>
              <a:t>preprocessing</a:t>
            </a:r>
            <a:r>
              <a:rPr lang="pl-PL" b="1" dirty="0"/>
              <a:t>)</a:t>
            </a:r>
            <a:endParaRPr lang="pl-PL" dirty="0"/>
          </a:p>
          <a:p>
            <a:pPr marL="400050" lvl="1" indent="0">
              <a:buNone/>
            </a:pPr>
            <a:r>
              <a:rPr lang="pl-PL" dirty="0"/>
              <a:t>Wydobywanie cech ze zbiorów i ich normalizacja. Najczęściej będzie dotyczyć danych tekstowych, które w swojej czystej postaci nie nadają się do dalszej analizy (np. zliczanie częstości wystąpień słów w tekście). Przykłady technik: skalowanie, uśrednianie, uzupełnianie przerwanych ciągów, </a:t>
            </a:r>
            <a:r>
              <a:rPr lang="pl-PL" dirty="0" err="1"/>
              <a:t>wektoryzacja</a:t>
            </a:r>
            <a:r>
              <a:rPr lang="pl-PL" dirty="0"/>
              <a:t> tekstów.</a:t>
            </a:r>
          </a:p>
          <a:p>
            <a:endParaRPr lang="pl-PL" dirty="0"/>
          </a:p>
        </p:txBody>
      </p:sp>
      <p:sp>
        <p:nvSpPr>
          <p:cNvPr id="3" name="Tytuł 2">
            <a:extLst>
              <a:ext uri="{FF2B5EF4-FFF2-40B4-BE49-F238E27FC236}">
                <a16:creationId xmlns:a16="http://schemas.microsoft.com/office/drawing/2014/main" id="{95449E1D-AF23-4D76-8CB2-D32A1FB8A83F}"/>
              </a:ext>
            </a:extLst>
          </p:cNvPr>
          <p:cNvSpPr>
            <a:spLocks noGrp="1"/>
          </p:cNvSpPr>
          <p:nvPr>
            <p:ph type="title"/>
          </p:nvPr>
        </p:nvSpPr>
        <p:spPr/>
        <p:txBody>
          <a:bodyPr/>
          <a:lstStyle/>
          <a:p>
            <a:endParaRPr lang="pl-PL"/>
          </a:p>
        </p:txBody>
      </p:sp>
    </p:spTree>
    <p:extLst>
      <p:ext uri="{BB962C8B-B14F-4D97-AF65-F5344CB8AC3E}">
        <p14:creationId xmlns:p14="http://schemas.microsoft.com/office/powerpoint/2010/main" val="2409854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57BD758-637E-44C7-B019-68B5B548835E}"/>
              </a:ext>
            </a:extLst>
          </p:cNvPr>
          <p:cNvSpPr>
            <a:spLocks noGrp="1"/>
          </p:cNvSpPr>
          <p:nvPr>
            <p:ph type="body" sz="quarter" idx="27"/>
          </p:nvPr>
        </p:nvSpPr>
        <p:spPr/>
        <p:txBody>
          <a:bodyPr/>
          <a:lstStyle/>
          <a:p>
            <a:r>
              <a:rPr lang="pl-PL" b="1" dirty="0"/>
              <a:t>Wybór modelu (model </a:t>
            </a:r>
            <a:r>
              <a:rPr lang="pl-PL" b="1" dirty="0" err="1"/>
              <a:t>selection</a:t>
            </a:r>
            <a:r>
              <a:rPr lang="pl-PL" b="1" dirty="0"/>
              <a:t>)</a:t>
            </a:r>
            <a:endParaRPr lang="pl-PL" dirty="0"/>
          </a:p>
          <a:p>
            <a:pPr marL="400050" lvl="1" indent="0">
              <a:buNone/>
            </a:pPr>
            <a:r>
              <a:rPr lang="pl-PL" dirty="0"/>
              <a:t>Z powodu dużej ilości algorytmów i ich parametrów powstaje problem wyboru odpowiedniego modelu. Z tego powodu powstają narzędzia które walidują dane wejściowe i testowe (np. odpowiednio je mieszając), dobierając różne parametry (np. w zadanym zakresie lub losowo), a na koniec porównują wszystkie wyniki i wskazują najlepszy model. Teraz pozostaje jeszcze pytanie co oznacza „najlepszy model” ? Tutaj również istnieje kilka ciekawych technik, między innymi: dokładność (</a:t>
            </a:r>
            <a:r>
              <a:rPr lang="pl-PL" dirty="0" err="1"/>
              <a:t>accuracy</a:t>
            </a:r>
            <a:r>
              <a:rPr lang="pl-PL" dirty="0"/>
              <a:t>), odwołanie (</a:t>
            </a:r>
            <a:r>
              <a:rPr lang="pl-PL" dirty="0" err="1"/>
              <a:t>recall</a:t>
            </a:r>
            <a:r>
              <a:rPr lang="pl-PL" dirty="0"/>
              <a:t>), macierz pomyłek (</a:t>
            </a:r>
            <a:r>
              <a:rPr lang="pl-PL" dirty="0" err="1"/>
              <a:t>confusion</a:t>
            </a:r>
            <a:r>
              <a:rPr lang="pl-PL" dirty="0"/>
              <a:t> matrix) i sprawdzian krzyżowy (cross-</a:t>
            </a:r>
            <a:r>
              <a:rPr lang="pl-PL" dirty="0" err="1"/>
              <a:t>validation</a:t>
            </a:r>
            <a:r>
              <a:rPr lang="pl-PL" dirty="0"/>
              <a:t>).</a:t>
            </a:r>
          </a:p>
          <a:p>
            <a:pPr marL="0" indent="0">
              <a:buNone/>
            </a:pPr>
            <a:endParaRPr lang="pl-PL" dirty="0"/>
          </a:p>
        </p:txBody>
      </p:sp>
      <p:sp>
        <p:nvSpPr>
          <p:cNvPr id="3" name="Tytuł 2">
            <a:extLst>
              <a:ext uri="{FF2B5EF4-FFF2-40B4-BE49-F238E27FC236}">
                <a16:creationId xmlns:a16="http://schemas.microsoft.com/office/drawing/2014/main" id="{E4FF7FE8-AE2A-49E8-81D2-8A434940AE94}"/>
              </a:ext>
            </a:extLst>
          </p:cNvPr>
          <p:cNvSpPr>
            <a:spLocks noGrp="1"/>
          </p:cNvSpPr>
          <p:nvPr>
            <p:ph type="title"/>
          </p:nvPr>
        </p:nvSpPr>
        <p:spPr/>
        <p:txBody>
          <a:bodyPr/>
          <a:lstStyle/>
          <a:p>
            <a:endParaRPr lang="pl-PL" dirty="0"/>
          </a:p>
        </p:txBody>
      </p:sp>
    </p:spTree>
    <p:extLst>
      <p:ext uri="{BB962C8B-B14F-4D97-AF65-F5344CB8AC3E}">
        <p14:creationId xmlns:p14="http://schemas.microsoft.com/office/powerpoint/2010/main" val="129177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FCCF59D7-BFA1-40F3-9933-E759B60B03FF}"/>
              </a:ext>
            </a:extLst>
          </p:cNvPr>
          <p:cNvSpPr>
            <a:spLocks noGrp="1"/>
          </p:cNvSpPr>
          <p:nvPr>
            <p:ph type="title"/>
          </p:nvPr>
        </p:nvSpPr>
        <p:spPr/>
        <p:txBody>
          <a:bodyPr/>
          <a:lstStyle/>
          <a:p>
            <a:r>
              <a:rPr lang="pl-PL" dirty="0"/>
              <a:t>ZASTOSOWANIA</a:t>
            </a:r>
          </a:p>
        </p:txBody>
      </p:sp>
      <p:sp>
        <p:nvSpPr>
          <p:cNvPr id="5" name="Prostokąt 4">
            <a:extLst>
              <a:ext uri="{FF2B5EF4-FFF2-40B4-BE49-F238E27FC236}">
                <a16:creationId xmlns:a16="http://schemas.microsoft.com/office/drawing/2014/main" id="{DE550E76-1DEF-493E-AC57-03F0E9580CC3}"/>
              </a:ext>
            </a:extLst>
          </p:cNvPr>
          <p:cNvSpPr/>
          <p:nvPr/>
        </p:nvSpPr>
        <p:spPr>
          <a:xfrm>
            <a:off x="608341" y="1031535"/>
            <a:ext cx="7530576" cy="3293209"/>
          </a:xfrm>
          <a:prstGeom prst="rect">
            <a:avLst/>
          </a:prstGeom>
        </p:spPr>
        <p:txBody>
          <a:bodyPr wrap="square">
            <a:spAutoFit/>
          </a:bodyPr>
          <a:lstStyle/>
          <a:p>
            <a:pPr>
              <a:buFont typeface="Arial" panose="020B0604020202020204" pitchFamily="34" charset="0"/>
              <a:buChar char="•"/>
            </a:pPr>
            <a:r>
              <a:rPr lang="pl-PL" sz="1600" dirty="0"/>
              <a:t>rozpoznawanie wzorców (</a:t>
            </a:r>
            <a:r>
              <a:rPr lang="pl-PL" sz="1600" dirty="0" err="1"/>
              <a:t>pattern</a:t>
            </a:r>
            <a:r>
              <a:rPr lang="pl-PL" sz="1600" dirty="0"/>
              <a:t> </a:t>
            </a:r>
            <a:r>
              <a:rPr lang="pl-PL" sz="1600" dirty="0" err="1"/>
              <a:t>recognition</a:t>
            </a:r>
            <a:r>
              <a:rPr lang="pl-PL" sz="1600" dirty="0"/>
              <a:t>)</a:t>
            </a:r>
          </a:p>
          <a:p>
            <a:pPr>
              <a:buFont typeface="Arial" panose="020B0604020202020204" pitchFamily="34" charset="0"/>
              <a:buChar char="•"/>
            </a:pPr>
            <a:r>
              <a:rPr lang="pl-PL" sz="1600" dirty="0"/>
              <a:t>automatyczna klasyfikacja dokumentów/tekstów (np. według kategorii)</a:t>
            </a:r>
          </a:p>
          <a:p>
            <a:pPr>
              <a:buFont typeface="Arial" panose="020B0604020202020204" pitchFamily="34" charset="0"/>
              <a:buChar char="•"/>
            </a:pPr>
            <a:r>
              <a:rPr lang="pl-PL" sz="1600" dirty="0"/>
              <a:t>rozpoznawanie mowy lub tekstu pisanego (speech and </a:t>
            </a:r>
            <a:r>
              <a:rPr lang="pl-PL" sz="1600" dirty="0" err="1"/>
              <a:t>handwriting</a:t>
            </a:r>
            <a:r>
              <a:rPr lang="pl-PL" sz="1600" dirty="0"/>
              <a:t> </a:t>
            </a:r>
            <a:r>
              <a:rPr lang="pl-PL" sz="1600" dirty="0" err="1"/>
              <a:t>recognition</a:t>
            </a:r>
            <a:r>
              <a:rPr lang="pl-PL" sz="1600" dirty="0"/>
              <a:t>)</a:t>
            </a:r>
          </a:p>
          <a:p>
            <a:pPr>
              <a:buFont typeface="Arial" panose="020B0604020202020204" pitchFamily="34" charset="0"/>
              <a:buChar char="•"/>
            </a:pPr>
            <a:r>
              <a:rPr lang="pl-PL" sz="1600" dirty="0"/>
              <a:t>rozpoznawanie twarzy (face </a:t>
            </a:r>
            <a:r>
              <a:rPr lang="pl-PL" sz="1600" dirty="0" err="1"/>
              <a:t>recognition</a:t>
            </a:r>
            <a:r>
              <a:rPr lang="pl-PL" sz="1600" dirty="0"/>
              <a:t>)</a:t>
            </a:r>
          </a:p>
          <a:p>
            <a:pPr>
              <a:buFont typeface="Arial" panose="020B0604020202020204" pitchFamily="34" charset="0"/>
              <a:buChar char="•"/>
            </a:pPr>
            <a:r>
              <a:rPr lang="pl-PL" sz="1600" dirty="0"/>
              <a:t>rozpoznawanie elementów na zdjęciu (</a:t>
            </a:r>
            <a:r>
              <a:rPr lang="pl-PL" sz="1600" dirty="0" err="1"/>
              <a:t>object</a:t>
            </a:r>
            <a:r>
              <a:rPr lang="pl-PL" sz="1600" dirty="0"/>
              <a:t> </a:t>
            </a:r>
            <a:r>
              <a:rPr lang="pl-PL" sz="1600" dirty="0" err="1"/>
              <a:t>recognition</a:t>
            </a:r>
            <a:r>
              <a:rPr lang="pl-PL" sz="1600" dirty="0"/>
              <a:t>)</a:t>
            </a:r>
          </a:p>
          <a:p>
            <a:pPr>
              <a:buFont typeface="Arial" panose="020B0604020202020204" pitchFamily="34" charset="0"/>
              <a:buChar char="•"/>
            </a:pPr>
            <a:r>
              <a:rPr lang="pl-PL" sz="1600" dirty="0"/>
              <a:t>przewidywanie trendów finansowych lub ekonomicznych (np. cen mieszkań)</a:t>
            </a:r>
          </a:p>
          <a:p>
            <a:pPr>
              <a:buFont typeface="Arial" panose="020B0604020202020204" pitchFamily="34" charset="0"/>
              <a:buChar char="•"/>
            </a:pPr>
            <a:r>
              <a:rPr lang="pl-PL" sz="1600" dirty="0"/>
              <a:t>kierowanie pojazdami (samochody autonomiczne)</a:t>
            </a:r>
          </a:p>
          <a:p>
            <a:pPr>
              <a:buFont typeface="Arial" panose="020B0604020202020204" pitchFamily="34" charset="0"/>
              <a:buChar char="•"/>
            </a:pPr>
            <a:r>
              <a:rPr lang="pl-PL" sz="1600" dirty="0"/>
              <a:t>nawigacja w nieznanym terenie</a:t>
            </a:r>
          </a:p>
          <a:p>
            <a:pPr>
              <a:buFont typeface="Arial" panose="020B0604020202020204" pitchFamily="34" charset="0"/>
              <a:buChar char="•"/>
            </a:pPr>
            <a:r>
              <a:rPr lang="pl-PL" sz="1600" dirty="0"/>
              <a:t>systemy rekomendacji (np. </a:t>
            </a:r>
            <a:r>
              <a:rPr lang="pl-PL" sz="1600" dirty="0" err="1"/>
              <a:t>Spotify</a:t>
            </a:r>
            <a:r>
              <a:rPr lang="pl-PL" sz="1600" dirty="0"/>
              <a:t> lub </a:t>
            </a:r>
            <a:r>
              <a:rPr lang="pl-PL" sz="1600" dirty="0" err="1"/>
              <a:t>Filmweb</a:t>
            </a:r>
            <a:r>
              <a:rPr lang="pl-PL" sz="1600" dirty="0"/>
              <a:t>)</a:t>
            </a:r>
          </a:p>
          <a:p>
            <a:pPr>
              <a:buFont typeface="Arial" panose="020B0604020202020204" pitchFamily="34" charset="0"/>
              <a:buChar char="•"/>
            </a:pPr>
            <a:r>
              <a:rPr lang="pl-PL" sz="1600" dirty="0"/>
              <a:t>zabezpieczanie przed oszustwami w transakcjach </a:t>
            </a:r>
            <a:r>
              <a:rPr lang="pl-PL" sz="1600" dirty="0" err="1"/>
              <a:t>finasowych</a:t>
            </a:r>
            <a:r>
              <a:rPr lang="pl-PL" sz="1600" dirty="0"/>
              <a:t> (fraud </a:t>
            </a:r>
            <a:r>
              <a:rPr lang="pl-PL" sz="1600" dirty="0" err="1"/>
              <a:t>detecion</a:t>
            </a:r>
            <a:r>
              <a:rPr lang="pl-PL" sz="1600" dirty="0"/>
              <a:t>)</a:t>
            </a:r>
          </a:p>
          <a:p>
            <a:pPr>
              <a:buFont typeface="Arial" panose="020B0604020202020204" pitchFamily="34" charset="0"/>
              <a:buChar char="•"/>
            </a:pPr>
            <a:r>
              <a:rPr lang="pl-PL" sz="1600" dirty="0"/>
              <a:t>rozpoznawanie chorób na podstawie objawów</a:t>
            </a:r>
          </a:p>
          <a:p>
            <a:pPr>
              <a:buFont typeface="Arial" panose="020B0604020202020204" pitchFamily="34" charset="0"/>
              <a:buChar char="•"/>
            </a:pPr>
            <a:r>
              <a:rPr lang="pl-PL" sz="1600" dirty="0"/>
              <a:t>marketing (dopasowywanie reklam)</a:t>
            </a:r>
          </a:p>
          <a:p>
            <a:pPr>
              <a:buFont typeface="Arial" panose="020B0604020202020204" pitchFamily="34" charset="0"/>
              <a:buChar char="•"/>
            </a:pPr>
            <a:r>
              <a:rPr lang="pl-PL" sz="1600" dirty="0"/>
              <a:t>i wiele innych </a:t>
            </a:r>
          </a:p>
        </p:txBody>
      </p:sp>
      <p:pic>
        <p:nvPicPr>
          <p:cNvPr id="4" name="Picture 5">
            <a:extLst>
              <a:ext uri="{FF2B5EF4-FFF2-40B4-BE49-F238E27FC236}">
                <a16:creationId xmlns:a16="http://schemas.microsoft.com/office/drawing/2014/main" id="{E5FA1D1A-0ED2-4DD6-A2CE-52CF8C82E2E4}"/>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045020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E3970CA-6D3B-4C71-AF3A-E87AD5B52729}"/>
              </a:ext>
            </a:extLst>
          </p:cNvPr>
          <p:cNvSpPr>
            <a:spLocks noGrp="1"/>
          </p:cNvSpPr>
          <p:nvPr>
            <p:ph type="body" sz="quarter" idx="25"/>
          </p:nvPr>
        </p:nvSpPr>
        <p:spPr/>
        <p:txBody>
          <a:bodyPr/>
          <a:lstStyle/>
          <a:p>
            <a:r>
              <a:rPr lang="pl-PL" dirty="0"/>
              <a:t>Uczenie nienadzorowane</a:t>
            </a:r>
          </a:p>
        </p:txBody>
      </p:sp>
      <p:pic>
        <p:nvPicPr>
          <p:cNvPr id="5" name="Obraz 4">
            <a:extLst>
              <a:ext uri="{FF2B5EF4-FFF2-40B4-BE49-F238E27FC236}">
                <a16:creationId xmlns:a16="http://schemas.microsoft.com/office/drawing/2014/main" id="{E2C13F43-52F5-400B-A532-039FFC6B7180}"/>
              </a:ext>
            </a:extLst>
          </p:cNvPr>
          <p:cNvPicPr>
            <a:picLocks noChangeAspect="1"/>
          </p:cNvPicPr>
          <p:nvPr/>
        </p:nvPicPr>
        <p:blipFill>
          <a:blip r:embed="rId2"/>
          <a:stretch>
            <a:fillRect/>
          </a:stretch>
        </p:blipFill>
        <p:spPr>
          <a:xfrm>
            <a:off x="714375" y="1757362"/>
            <a:ext cx="7715250" cy="1628775"/>
          </a:xfrm>
          <a:prstGeom prst="rect">
            <a:avLst/>
          </a:prstGeom>
        </p:spPr>
      </p:pic>
    </p:spTree>
    <p:extLst>
      <p:ext uri="{BB962C8B-B14F-4D97-AF65-F5344CB8AC3E}">
        <p14:creationId xmlns:p14="http://schemas.microsoft.com/office/powerpoint/2010/main" val="7485155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50B1B75-92E7-4278-B65B-09256A3F674C}"/>
              </a:ext>
            </a:extLst>
          </p:cNvPr>
          <p:cNvSpPr>
            <a:spLocks noGrp="1"/>
          </p:cNvSpPr>
          <p:nvPr>
            <p:ph type="body" sz="quarter" idx="25"/>
          </p:nvPr>
        </p:nvSpPr>
        <p:spPr/>
        <p:txBody>
          <a:bodyPr/>
          <a:lstStyle/>
          <a:p>
            <a:r>
              <a:rPr lang="pl-PL" dirty="0"/>
              <a:t>Uczenie maszynowe</a:t>
            </a:r>
          </a:p>
        </p:txBody>
      </p:sp>
      <p:pic>
        <p:nvPicPr>
          <p:cNvPr id="7" name="Obraz 6">
            <a:extLst>
              <a:ext uri="{FF2B5EF4-FFF2-40B4-BE49-F238E27FC236}">
                <a16:creationId xmlns:a16="http://schemas.microsoft.com/office/drawing/2014/main" id="{69EAF020-B1EA-4D78-8B13-E87938D2738C}"/>
              </a:ext>
            </a:extLst>
          </p:cNvPr>
          <p:cNvPicPr>
            <a:picLocks noChangeAspect="1"/>
          </p:cNvPicPr>
          <p:nvPr/>
        </p:nvPicPr>
        <p:blipFill>
          <a:blip r:embed="rId2"/>
          <a:stretch>
            <a:fillRect/>
          </a:stretch>
        </p:blipFill>
        <p:spPr>
          <a:xfrm>
            <a:off x="1422688" y="1094509"/>
            <a:ext cx="6107257" cy="3817036"/>
          </a:xfrm>
          <a:prstGeom prst="rect">
            <a:avLst/>
          </a:prstGeom>
        </p:spPr>
      </p:pic>
    </p:spTree>
    <p:extLst>
      <p:ext uri="{BB962C8B-B14F-4D97-AF65-F5344CB8AC3E}">
        <p14:creationId xmlns:p14="http://schemas.microsoft.com/office/powerpoint/2010/main" val="3946714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96EC150-2ED3-4961-B8F7-FF68C1BBEDBC}"/>
              </a:ext>
            </a:extLst>
          </p:cNvPr>
          <p:cNvSpPr>
            <a:spLocks noGrp="1"/>
          </p:cNvSpPr>
          <p:nvPr>
            <p:ph type="body" sz="quarter" idx="25"/>
          </p:nvPr>
        </p:nvSpPr>
        <p:spPr/>
        <p:txBody>
          <a:bodyPr/>
          <a:lstStyle/>
          <a:p>
            <a:r>
              <a:rPr lang="pl-PL" dirty="0"/>
              <a:t>Logika klasteryzacji k-średnich</a:t>
            </a:r>
          </a:p>
        </p:txBody>
      </p:sp>
      <p:sp>
        <p:nvSpPr>
          <p:cNvPr id="5" name="pole tekstowe 4">
            <a:extLst>
              <a:ext uri="{FF2B5EF4-FFF2-40B4-BE49-F238E27FC236}">
                <a16:creationId xmlns:a16="http://schemas.microsoft.com/office/drawing/2014/main" id="{9AF4BF95-90D0-4888-AD55-37CEF1A5BCEE}"/>
              </a:ext>
            </a:extLst>
          </p:cNvPr>
          <p:cNvSpPr txBox="1"/>
          <p:nvPr/>
        </p:nvSpPr>
        <p:spPr>
          <a:xfrm>
            <a:off x="457200" y="1329634"/>
            <a:ext cx="8299450" cy="2308324"/>
          </a:xfrm>
          <a:prstGeom prst="rect">
            <a:avLst/>
          </a:prstGeom>
          <a:noFill/>
        </p:spPr>
        <p:txBody>
          <a:bodyPr wrap="square">
            <a:spAutoFit/>
          </a:bodyPr>
          <a:lstStyle/>
          <a:p>
            <a:r>
              <a:rPr lang="pl-PL" dirty="0"/>
              <a:t>W celu pogrupowania próbek danych algorytm k-średnich wykorzystuje miarę odległości, by ocenić podobieństwo czy bliskość punktów. Zanim użyjemy algorytmu k-średnich, musimy wybrać najlepszą miarę odległości między próbkami danych. </a:t>
            </a:r>
          </a:p>
          <a:p>
            <a:r>
              <a:rPr lang="pl-PL" dirty="0"/>
              <a:t>Domyślnie zastosowana zostanie odległość euklidesowa. Ponadto jeśli w zbiorze danych są liczne odchylenia, trzeba będzie zdecydować się na kryteria, które posłużą do wskazywania i usuwania obserwacji odstających od zbioru danych.</a:t>
            </a:r>
          </a:p>
        </p:txBody>
      </p:sp>
    </p:spTree>
    <p:extLst>
      <p:ext uri="{BB962C8B-B14F-4D97-AF65-F5344CB8AC3E}">
        <p14:creationId xmlns:p14="http://schemas.microsoft.com/office/powerpoint/2010/main" val="2071890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EE378D3-F5FF-4C16-A67E-EE03A1CD62B4}"/>
              </a:ext>
            </a:extLst>
          </p:cNvPr>
          <p:cNvSpPr>
            <a:spLocks noGrp="1"/>
          </p:cNvSpPr>
          <p:nvPr>
            <p:ph type="body" sz="quarter" idx="25"/>
          </p:nvPr>
        </p:nvSpPr>
        <p:spPr/>
        <p:txBody>
          <a:bodyPr/>
          <a:lstStyle/>
          <a:p>
            <a:r>
              <a:rPr lang="pl-PL" dirty="0"/>
              <a:t>Kroki algorytmu k-średnich</a:t>
            </a:r>
          </a:p>
        </p:txBody>
      </p:sp>
      <p:sp>
        <p:nvSpPr>
          <p:cNvPr id="5" name="pole tekstowe 4">
            <a:extLst>
              <a:ext uri="{FF2B5EF4-FFF2-40B4-BE49-F238E27FC236}">
                <a16:creationId xmlns:a16="http://schemas.microsoft.com/office/drawing/2014/main" id="{B444AFF5-9864-44E9-82CF-A225A6FC2A65}"/>
              </a:ext>
            </a:extLst>
          </p:cNvPr>
          <p:cNvSpPr txBox="1"/>
          <p:nvPr/>
        </p:nvSpPr>
        <p:spPr>
          <a:xfrm>
            <a:off x="532823" y="1556179"/>
            <a:ext cx="8160327" cy="2308324"/>
          </a:xfrm>
          <a:prstGeom prst="rect">
            <a:avLst/>
          </a:prstGeom>
          <a:noFill/>
        </p:spPr>
        <p:txBody>
          <a:bodyPr wrap="square">
            <a:spAutoFit/>
          </a:bodyPr>
          <a:lstStyle/>
          <a:p>
            <a:r>
              <a:rPr lang="pl-PL" b="1" dirty="0"/>
              <a:t>Krok 1 </a:t>
            </a:r>
            <a:r>
              <a:rPr lang="pl-PL" dirty="0"/>
              <a:t>Wybieramy liczbę klastrów — k.</a:t>
            </a:r>
          </a:p>
          <a:p>
            <a:r>
              <a:rPr lang="pl-PL" b="1" dirty="0"/>
              <a:t>Krok 2 </a:t>
            </a:r>
            <a:r>
              <a:rPr lang="pl-PL" dirty="0"/>
              <a:t>Spośród próbek danych losowo wybieramy k punktów jako środków klastrów.</a:t>
            </a:r>
          </a:p>
          <a:p>
            <a:r>
              <a:rPr lang="pl-PL" b="1" dirty="0"/>
              <a:t>Krok 3 </a:t>
            </a:r>
            <a:r>
              <a:rPr lang="pl-PL" dirty="0"/>
              <a:t>W oparciu o wybraną miarę odległości iteracyjnie obliczamy odległość każdego punktu w dziedzinie od każdego z ustalonych w powyższy sposób środków klastrów. W zależności od wielkości zbioru danych może to być mniej lub bardziej czasochłonny krok. Przykładowo jeśli w klastrze jest 10 000 punktów, a k — 3, oznacza to, że będzie trzeba obliczyć 30 000 odległości.</a:t>
            </a:r>
          </a:p>
        </p:txBody>
      </p:sp>
    </p:spTree>
    <p:extLst>
      <p:ext uri="{BB962C8B-B14F-4D97-AF65-F5344CB8AC3E}">
        <p14:creationId xmlns:p14="http://schemas.microsoft.com/office/powerpoint/2010/main" val="29308454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FAD5F1D-E4C5-4955-9C5A-A55C0C1535F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335ACB5-368D-43C7-91CD-76F5F3716647}"/>
              </a:ext>
            </a:extLst>
          </p:cNvPr>
          <p:cNvPicPr>
            <a:picLocks noChangeAspect="1"/>
          </p:cNvPicPr>
          <p:nvPr/>
        </p:nvPicPr>
        <p:blipFill>
          <a:blip r:embed="rId2"/>
          <a:stretch>
            <a:fillRect/>
          </a:stretch>
        </p:blipFill>
        <p:spPr>
          <a:xfrm>
            <a:off x="1230252" y="1452821"/>
            <a:ext cx="6245492" cy="2962016"/>
          </a:xfrm>
          <a:prstGeom prst="rect">
            <a:avLst/>
          </a:prstGeom>
        </p:spPr>
      </p:pic>
    </p:spTree>
    <p:extLst>
      <p:ext uri="{BB962C8B-B14F-4D97-AF65-F5344CB8AC3E}">
        <p14:creationId xmlns:p14="http://schemas.microsoft.com/office/powerpoint/2010/main" val="417698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F5F1F9A-84A6-4A05-AED7-048D2DA928D7}"/>
              </a:ext>
            </a:extLst>
          </p:cNvPr>
          <p:cNvSpPr>
            <a:spLocks noGrp="1"/>
          </p:cNvSpPr>
          <p:nvPr>
            <p:ph type="title"/>
          </p:nvPr>
        </p:nvSpPr>
        <p:spPr/>
        <p:txBody>
          <a:bodyPr/>
          <a:lstStyle/>
          <a:p>
            <a:r>
              <a:rPr lang="pl-PL" dirty="0"/>
              <a:t>Kalendarium</a:t>
            </a:r>
          </a:p>
        </p:txBody>
      </p:sp>
      <p:pic>
        <p:nvPicPr>
          <p:cNvPr id="6" name="Obraz 5">
            <a:extLst>
              <a:ext uri="{FF2B5EF4-FFF2-40B4-BE49-F238E27FC236}">
                <a16:creationId xmlns:a16="http://schemas.microsoft.com/office/drawing/2014/main" id="{28E13767-4478-4B0D-9B13-AAEB576DD487}"/>
              </a:ext>
            </a:extLst>
          </p:cNvPr>
          <p:cNvPicPr>
            <a:picLocks noChangeAspect="1"/>
          </p:cNvPicPr>
          <p:nvPr/>
        </p:nvPicPr>
        <p:blipFill>
          <a:blip r:embed="rId2"/>
          <a:stretch>
            <a:fillRect/>
          </a:stretch>
        </p:blipFill>
        <p:spPr>
          <a:xfrm>
            <a:off x="493254" y="1268016"/>
            <a:ext cx="8450138" cy="2741083"/>
          </a:xfrm>
          <a:prstGeom prst="rect">
            <a:avLst/>
          </a:prstGeom>
        </p:spPr>
      </p:pic>
    </p:spTree>
    <p:extLst>
      <p:ext uri="{BB962C8B-B14F-4D97-AF65-F5344CB8AC3E}">
        <p14:creationId xmlns:p14="http://schemas.microsoft.com/office/powerpoint/2010/main" val="206270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67DC490-C686-4140-B502-A47E1214BE61}"/>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0577A0F3-00DE-48E8-87A5-DAFADE14DBDA}"/>
              </a:ext>
            </a:extLst>
          </p:cNvPr>
          <p:cNvSpPr txBox="1"/>
          <p:nvPr/>
        </p:nvSpPr>
        <p:spPr>
          <a:xfrm>
            <a:off x="450850" y="1327901"/>
            <a:ext cx="8429914" cy="2862322"/>
          </a:xfrm>
          <a:prstGeom prst="rect">
            <a:avLst/>
          </a:prstGeom>
          <a:noFill/>
        </p:spPr>
        <p:txBody>
          <a:bodyPr wrap="square">
            <a:spAutoFit/>
          </a:bodyPr>
          <a:lstStyle/>
          <a:p>
            <a:r>
              <a:rPr lang="pl-PL" b="1" dirty="0"/>
              <a:t>Krok 4 </a:t>
            </a:r>
            <a:r>
              <a:rPr lang="pl-PL" dirty="0"/>
              <a:t>Przypisujemy każdą próbkę danych w dziedzinie problemu do najbliższego środka klastra.</a:t>
            </a:r>
          </a:p>
          <a:p>
            <a:endParaRPr lang="pl-PL" dirty="0"/>
          </a:p>
          <a:p>
            <a:r>
              <a:rPr lang="pl-PL" b="1" dirty="0"/>
              <a:t>Krok 5 </a:t>
            </a:r>
            <a:r>
              <a:rPr lang="pl-PL" dirty="0"/>
              <a:t>Na tym etapie każda próbka danych jest już przypisana do klastra. Ale</a:t>
            </a:r>
          </a:p>
          <a:p>
            <a:r>
              <a:rPr lang="pl-PL" dirty="0"/>
              <a:t>wykonywanie algorytmu się nie kończy, ponieważ wybór początkowych</a:t>
            </a:r>
          </a:p>
          <a:p>
            <a:r>
              <a:rPr lang="pl-PL" dirty="0"/>
              <a:t>środków klastrów był losowy. Musimy teraz zweryfikować, że bieżące, losowo</a:t>
            </a:r>
          </a:p>
          <a:p>
            <a:r>
              <a:rPr lang="pl-PL" dirty="0"/>
              <a:t>wybrane środki klastrów są rzeczywiście centrami każdego z klastrów.</a:t>
            </a:r>
          </a:p>
          <a:p>
            <a:r>
              <a:rPr lang="pl-PL" dirty="0"/>
              <a:t>Przeliczamy środki klastrów poprzez ponowne wyliczenie średniej odległości</a:t>
            </a:r>
          </a:p>
          <a:p>
            <a:r>
              <a:rPr lang="pl-PL" dirty="0"/>
              <a:t>każdego z punktów w klastrze od jego środka. Ten krok wyjaśnia, dlaczego</a:t>
            </a:r>
          </a:p>
          <a:p>
            <a:r>
              <a:rPr lang="pl-PL" dirty="0"/>
              <a:t>algorytm ten nosi nazwę k-średnich.</a:t>
            </a:r>
          </a:p>
        </p:txBody>
      </p:sp>
    </p:spTree>
    <p:extLst>
      <p:ext uri="{BB962C8B-B14F-4D97-AF65-F5344CB8AC3E}">
        <p14:creationId xmlns:p14="http://schemas.microsoft.com/office/powerpoint/2010/main" val="1255744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A3A4ECA-2043-4888-9579-DD6A636DBCAE}"/>
              </a:ext>
            </a:extLst>
          </p:cNvPr>
          <p:cNvSpPr>
            <a:spLocks noGrp="1"/>
          </p:cNvSpPr>
          <p:nvPr>
            <p:ph type="body" sz="quarter" idx="25"/>
          </p:nvPr>
        </p:nvSpPr>
        <p:spPr/>
        <p:txBody>
          <a:bodyPr/>
          <a:lstStyle/>
          <a:p>
            <a:r>
              <a:rPr lang="pl-PL" dirty="0"/>
              <a:t>Biblioteka </a:t>
            </a:r>
            <a:r>
              <a:rPr lang="pl-PL" dirty="0" err="1"/>
              <a:t>numpy</a:t>
            </a:r>
            <a:endParaRPr lang="pl-PL" dirty="0"/>
          </a:p>
        </p:txBody>
      </p:sp>
      <p:sp>
        <p:nvSpPr>
          <p:cNvPr id="3" name="Symbol zastępczy tekstu 2">
            <a:extLst>
              <a:ext uri="{FF2B5EF4-FFF2-40B4-BE49-F238E27FC236}">
                <a16:creationId xmlns:a16="http://schemas.microsoft.com/office/drawing/2014/main" id="{A1728037-6418-4DBA-A291-96F278ACB52E}"/>
              </a:ext>
            </a:extLst>
          </p:cNvPr>
          <p:cNvSpPr>
            <a:spLocks noGrp="1"/>
          </p:cNvSpPr>
          <p:nvPr>
            <p:ph type="body" sz="quarter" idx="27"/>
          </p:nvPr>
        </p:nvSpPr>
        <p:spPr>
          <a:xfrm>
            <a:off x="454025" y="1338549"/>
            <a:ext cx="8235950" cy="1841069"/>
          </a:xfrm>
        </p:spPr>
        <p:txBody>
          <a:bodyPr/>
          <a:lstStyle/>
          <a:p>
            <a:pPr marL="0" indent="0">
              <a:buNone/>
            </a:pPr>
            <a:r>
              <a:rPr lang="pl-PL" dirty="0" err="1"/>
              <a:t>NumPy</a:t>
            </a:r>
            <a:r>
              <a:rPr lang="pl-PL" dirty="0"/>
              <a:t> to biblioteka </a:t>
            </a:r>
            <a:r>
              <a:rPr lang="pl-PL" dirty="0" err="1"/>
              <a:t>Pythona</a:t>
            </a:r>
            <a:r>
              <a:rPr lang="pl-PL" dirty="0"/>
              <a:t> używana do pracy z tablicami. Posiada również funkcje do pracy w dziedzinie algebry liniowej, transformaty Fouriera i macierzy. </a:t>
            </a:r>
            <a:r>
              <a:rPr lang="pl-PL" dirty="0" err="1"/>
              <a:t>NumPy</a:t>
            </a:r>
            <a:r>
              <a:rPr lang="pl-PL" dirty="0"/>
              <a:t> został stworzony w 2005 roku przez </a:t>
            </a:r>
            <a:r>
              <a:rPr lang="pl-PL" dirty="0" err="1"/>
              <a:t>Travisa</a:t>
            </a:r>
            <a:r>
              <a:rPr lang="pl-PL" dirty="0"/>
              <a:t> </a:t>
            </a:r>
            <a:r>
              <a:rPr lang="pl-PL" dirty="0" err="1"/>
              <a:t>Oliphanta</a:t>
            </a:r>
            <a:r>
              <a:rPr lang="pl-PL" dirty="0"/>
              <a:t>. Jest to projekt open </a:t>
            </a:r>
            <a:r>
              <a:rPr lang="pl-PL" dirty="0" err="1"/>
              <a:t>source</a:t>
            </a:r>
            <a:r>
              <a:rPr lang="pl-PL" dirty="0"/>
              <a:t> i możesz z niego swobodnie korzystać. </a:t>
            </a:r>
            <a:r>
              <a:rPr lang="pl-PL" dirty="0" err="1"/>
              <a:t>NumPy</a:t>
            </a:r>
            <a:r>
              <a:rPr lang="pl-PL" dirty="0"/>
              <a:t> oznacza numeryczny </a:t>
            </a:r>
            <a:r>
              <a:rPr lang="pl-PL" dirty="0" err="1"/>
              <a:t>Python</a:t>
            </a:r>
            <a:r>
              <a:rPr lang="pl-PL" dirty="0"/>
              <a:t>.</a:t>
            </a:r>
          </a:p>
        </p:txBody>
      </p:sp>
    </p:spTree>
    <p:extLst>
      <p:ext uri="{BB962C8B-B14F-4D97-AF65-F5344CB8AC3E}">
        <p14:creationId xmlns:p14="http://schemas.microsoft.com/office/powerpoint/2010/main" val="2359713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8CCDCF3-1BDC-408E-B47B-DEE6477E8B72}"/>
              </a:ext>
            </a:extLst>
          </p:cNvPr>
          <p:cNvSpPr>
            <a:spLocks noGrp="1"/>
          </p:cNvSpPr>
          <p:nvPr>
            <p:ph type="body" sz="quarter" idx="25"/>
          </p:nvPr>
        </p:nvSpPr>
        <p:spPr/>
        <p:txBody>
          <a:bodyPr/>
          <a:lstStyle/>
          <a:p>
            <a:r>
              <a:rPr lang="pl-PL" dirty="0"/>
              <a:t>Zalety pakietu </a:t>
            </a:r>
            <a:r>
              <a:rPr lang="pl-PL" dirty="0" err="1"/>
              <a:t>numpy</a:t>
            </a:r>
            <a:endParaRPr lang="pl-PL" dirty="0"/>
          </a:p>
        </p:txBody>
      </p:sp>
      <p:sp>
        <p:nvSpPr>
          <p:cNvPr id="3" name="Symbol zastępczy tekstu 2">
            <a:extLst>
              <a:ext uri="{FF2B5EF4-FFF2-40B4-BE49-F238E27FC236}">
                <a16:creationId xmlns:a16="http://schemas.microsoft.com/office/drawing/2014/main" id="{A0E68F11-B150-4BF5-B343-63E2B44BD402}"/>
              </a:ext>
            </a:extLst>
          </p:cNvPr>
          <p:cNvSpPr>
            <a:spLocks noGrp="1"/>
          </p:cNvSpPr>
          <p:nvPr>
            <p:ph type="body" sz="quarter" idx="27"/>
          </p:nvPr>
        </p:nvSpPr>
        <p:spPr/>
        <p:txBody>
          <a:bodyPr/>
          <a:lstStyle/>
          <a:p>
            <a:pPr>
              <a:buFont typeface="+mj-lt"/>
              <a:buAutoNum type="arabicPeriod"/>
            </a:pPr>
            <a:r>
              <a:rPr lang="pl-PL" dirty="0"/>
              <a:t>Rdzeniem </a:t>
            </a:r>
            <a:r>
              <a:rPr lang="pl-PL" dirty="0" err="1"/>
              <a:t>Numpy</a:t>
            </a:r>
            <a:r>
              <a:rPr lang="pl-PL" dirty="0"/>
              <a:t> są jego tablice. Jedną z głównych zalet  używania tablic </a:t>
            </a:r>
            <a:r>
              <a:rPr lang="pl-PL" dirty="0" err="1"/>
              <a:t>Numpy</a:t>
            </a:r>
            <a:r>
              <a:rPr lang="pl-PL" dirty="0"/>
              <a:t>  jest to, że zajmują mniej miejsca w pamięci i zapewniają lepszą szybkość działania w porównaniu z podobnymi strukturami danych w </a:t>
            </a:r>
            <a:r>
              <a:rPr lang="pl-PL" dirty="0" err="1"/>
              <a:t>Pythonie</a:t>
            </a:r>
            <a:r>
              <a:rPr lang="pl-PL" dirty="0"/>
              <a:t> (listy i </a:t>
            </a:r>
            <a:r>
              <a:rPr lang="pl-PL" dirty="0" err="1"/>
              <a:t>krotki</a:t>
            </a:r>
            <a:r>
              <a:rPr lang="pl-PL" dirty="0"/>
              <a:t>).</a:t>
            </a:r>
          </a:p>
          <a:p>
            <a:pPr>
              <a:buFont typeface="+mj-lt"/>
              <a:buAutoNum type="arabicPeriod"/>
            </a:pPr>
            <a:r>
              <a:rPr lang="pl-PL" dirty="0" err="1"/>
              <a:t>Numpy</a:t>
            </a:r>
            <a:r>
              <a:rPr lang="pl-PL" dirty="0"/>
              <a:t> obsługuje określone funkcje naukowe, takie jak algebra liniowa. Pomagają nam w rozwiązywaniu równań liniowych.</a:t>
            </a:r>
          </a:p>
          <a:p>
            <a:pPr>
              <a:buFont typeface="+mj-lt"/>
              <a:buAutoNum type="arabicPeriod"/>
            </a:pPr>
            <a:r>
              <a:rPr lang="pl-PL" dirty="0" err="1"/>
              <a:t>Numpy</a:t>
            </a:r>
            <a:r>
              <a:rPr lang="pl-PL" dirty="0"/>
              <a:t> obsługują operacje wektoryzowane, takie jak elementarne dodawanie i mnożenie, obliczanie delty Kroneckera itp. Listy </a:t>
            </a:r>
            <a:r>
              <a:rPr lang="pl-PL" dirty="0" err="1"/>
              <a:t>Pythona</a:t>
            </a:r>
            <a:r>
              <a:rPr lang="pl-PL" dirty="0"/>
              <a:t> nie obsługują tych funkcji.</a:t>
            </a:r>
          </a:p>
          <a:p>
            <a:pPr>
              <a:buFont typeface="+mj-lt"/>
              <a:buAutoNum type="arabicPeriod"/>
            </a:pPr>
            <a:r>
              <a:rPr lang="pl-PL" dirty="0"/>
              <a:t>Jest bardzo dobrym zamiennikiem MATLABA, OCTAVE itp., Ponieważ zapewnia podobne funkcje i obsługuje szybszy rozwój i mniejszy narzut umysłowy (ponieważ </a:t>
            </a:r>
            <a:r>
              <a:rPr lang="pl-PL" dirty="0" err="1"/>
              <a:t>Python</a:t>
            </a:r>
            <a:r>
              <a:rPr lang="pl-PL" dirty="0"/>
              <a:t> jest łatwy do napisania i zrozumienia)</a:t>
            </a:r>
          </a:p>
          <a:p>
            <a:pPr>
              <a:buFont typeface="+mj-lt"/>
              <a:buAutoNum type="arabicPeriod"/>
            </a:pPr>
            <a:r>
              <a:rPr lang="pl-PL" dirty="0" err="1"/>
              <a:t>NumPy</a:t>
            </a:r>
            <a:r>
              <a:rPr lang="pl-PL" dirty="0"/>
              <a:t> jest bardzo dobry do analizy danych.</a:t>
            </a:r>
          </a:p>
          <a:p>
            <a:pPr marL="0" indent="0">
              <a:buNone/>
            </a:pPr>
            <a:endParaRPr lang="pl-PL" dirty="0"/>
          </a:p>
        </p:txBody>
      </p:sp>
    </p:spTree>
    <p:extLst>
      <p:ext uri="{BB962C8B-B14F-4D97-AF65-F5344CB8AC3E}">
        <p14:creationId xmlns:p14="http://schemas.microsoft.com/office/powerpoint/2010/main" val="4038638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DA1E26C-AA71-422E-AF79-E8CCB594FFD1}"/>
              </a:ext>
            </a:extLst>
          </p:cNvPr>
          <p:cNvSpPr>
            <a:spLocks noGrp="1"/>
          </p:cNvSpPr>
          <p:nvPr>
            <p:ph type="title"/>
          </p:nvPr>
        </p:nvSpPr>
        <p:spPr/>
        <p:txBody>
          <a:bodyPr/>
          <a:lstStyle/>
          <a:p>
            <a:r>
              <a:rPr lang="pl-PL" dirty="0"/>
              <a:t>Co to jest </a:t>
            </a:r>
            <a:r>
              <a:rPr lang="pl-PL" dirty="0" err="1"/>
              <a:t>Conda</a:t>
            </a:r>
            <a:r>
              <a:rPr lang="pl-PL" dirty="0"/>
              <a:t>?</a:t>
            </a:r>
          </a:p>
        </p:txBody>
      </p:sp>
      <p:sp>
        <p:nvSpPr>
          <p:cNvPr id="3" name="Symbol zastępczy daty 2">
            <a:extLst>
              <a:ext uri="{FF2B5EF4-FFF2-40B4-BE49-F238E27FC236}">
                <a16:creationId xmlns:a16="http://schemas.microsoft.com/office/drawing/2014/main" id="{4DCE8333-3D41-4807-8704-CADFE40DF979}"/>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pic>
        <p:nvPicPr>
          <p:cNvPr id="5" name="Obraz 4" descr="Obraz zawierający tekst, zegar&#10;&#10;Opis wygenerowany automatycznie">
            <a:extLst>
              <a:ext uri="{FF2B5EF4-FFF2-40B4-BE49-F238E27FC236}">
                <a16:creationId xmlns:a16="http://schemas.microsoft.com/office/drawing/2014/main" id="{3909698B-06E6-4676-A41D-E0936D23F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4950" y="1949505"/>
            <a:ext cx="3550444" cy="735806"/>
          </a:xfrm>
          <a:prstGeom prst="rect">
            <a:avLst/>
          </a:prstGeom>
        </p:spPr>
      </p:pic>
      <p:sp>
        <p:nvSpPr>
          <p:cNvPr id="7" name="pole tekstowe 6">
            <a:extLst>
              <a:ext uri="{FF2B5EF4-FFF2-40B4-BE49-F238E27FC236}">
                <a16:creationId xmlns:a16="http://schemas.microsoft.com/office/drawing/2014/main" id="{1993DCCD-2118-4EDA-9AF1-16655D8DDDC3}"/>
              </a:ext>
            </a:extLst>
          </p:cNvPr>
          <p:cNvSpPr txBox="1"/>
          <p:nvPr/>
        </p:nvSpPr>
        <p:spPr>
          <a:xfrm>
            <a:off x="743998" y="2465918"/>
            <a:ext cx="4570952" cy="1962076"/>
          </a:xfrm>
          <a:prstGeom prst="rect">
            <a:avLst/>
          </a:prstGeom>
          <a:noFill/>
        </p:spPr>
        <p:txBody>
          <a:bodyPr wrap="square">
            <a:spAutoFit/>
          </a:bodyPr>
          <a:lstStyle/>
          <a:p>
            <a:r>
              <a:rPr lang="pl-PL" sz="1350" dirty="0" err="1"/>
              <a:t>Conda</a:t>
            </a:r>
            <a:r>
              <a:rPr lang="pl-PL" sz="1350" dirty="0"/>
              <a:t> to wieloplatformowy, niezależny od języka menedżer pakietów i system zarządzania środowiskiem typu open </a:t>
            </a:r>
            <a:r>
              <a:rPr lang="pl-PL" sz="1350" dirty="0" err="1"/>
              <a:t>source</a:t>
            </a:r>
            <a:r>
              <a:rPr lang="pl-PL" sz="1350" dirty="0"/>
              <a:t>. </a:t>
            </a:r>
          </a:p>
          <a:p>
            <a:endParaRPr lang="pl-PL" sz="1350" dirty="0"/>
          </a:p>
          <a:p>
            <a:r>
              <a:rPr lang="pl-PL" sz="1350" dirty="0"/>
              <a:t>Został pierwotnie opracowany, aby rozwiązać trudne wyzwania związane z zarządzaniem pakietami, z którymi borykali się naukowcy zajmujący się danymi w </a:t>
            </a:r>
            <a:r>
              <a:rPr lang="pl-PL" sz="1350" dirty="0" err="1"/>
              <a:t>Pythonie</a:t>
            </a:r>
            <a:r>
              <a:rPr lang="pl-PL" sz="1350" dirty="0"/>
              <a:t>, a dziś jest popularnym menedżerem pakietów dla </a:t>
            </a:r>
            <a:r>
              <a:rPr lang="pl-PL" sz="1350" dirty="0" err="1"/>
              <a:t>Pythona</a:t>
            </a:r>
            <a:r>
              <a:rPr lang="pl-PL" sz="1350" dirty="0"/>
              <a:t> i R. </a:t>
            </a:r>
          </a:p>
        </p:txBody>
      </p:sp>
      <p:pic>
        <p:nvPicPr>
          <p:cNvPr id="6" name="Picture 5">
            <a:extLst>
              <a:ext uri="{FF2B5EF4-FFF2-40B4-BE49-F238E27FC236}">
                <a16:creationId xmlns:a16="http://schemas.microsoft.com/office/drawing/2014/main" id="{6C2A8EAB-87FC-CC4E-B330-0FA041CF9122}"/>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3798584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667277F9-7777-4B92-AABE-1DE5F4045B2C}"/>
              </a:ext>
            </a:extLst>
          </p:cNvPr>
          <p:cNvSpPr>
            <a:spLocks noGrp="1"/>
          </p:cNvSpPr>
          <p:nvPr>
            <p:ph type="title"/>
          </p:nvPr>
        </p:nvSpPr>
        <p:spPr/>
        <p:txBody>
          <a:bodyPr>
            <a:normAutofit/>
          </a:bodyPr>
          <a:lstStyle/>
          <a:p>
            <a:r>
              <a:rPr lang="pl-PL" dirty="0"/>
              <a:t>Biblioteki i pakiety wspierające implementację </a:t>
            </a:r>
            <a:r>
              <a:rPr lang="pl-PL" dirty="0" err="1"/>
              <a:t>algotymów</a:t>
            </a:r>
            <a:r>
              <a:rPr lang="pl-PL" dirty="0"/>
              <a:t> ML</a:t>
            </a:r>
          </a:p>
        </p:txBody>
      </p:sp>
      <p:pic>
        <p:nvPicPr>
          <p:cNvPr id="5" name="Obraz 4" descr="Obraz zawierający urządzenie&#10;&#10;Opis wygenerowany automatycznie">
            <a:extLst>
              <a:ext uri="{FF2B5EF4-FFF2-40B4-BE49-F238E27FC236}">
                <a16:creationId xmlns:a16="http://schemas.microsoft.com/office/drawing/2014/main" id="{6C1FEC52-4FC6-4964-AECC-D52C90F26B0B}"/>
              </a:ext>
            </a:extLst>
          </p:cNvPr>
          <p:cNvPicPr>
            <a:picLocks noChangeAspect="1"/>
          </p:cNvPicPr>
          <p:nvPr/>
        </p:nvPicPr>
        <p:blipFill>
          <a:blip r:embed="rId2"/>
          <a:stretch>
            <a:fillRect/>
          </a:stretch>
        </p:blipFill>
        <p:spPr>
          <a:xfrm>
            <a:off x="3313982" y="898275"/>
            <a:ext cx="5683571" cy="3820172"/>
          </a:xfrm>
          <a:prstGeom prst="rect">
            <a:avLst/>
          </a:prstGeom>
        </p:spPr>
      </p:pic>
      <p:sp>
        <p:nvSpPr>
          <p:cNvPr id="6" name="Prostokąt 5">
            <a:extLst>
              <a:ext uri="{FF2B5EF4-FFF2-40B4-BE49-F238E27FC236}">
                <a16:creationId xmlns:a16="http://schemas.microsoft.com/office/drawing/2014/main" id="{E73DB389-C810-4EE6-AADB-05C46046D85C}"/>
              </a:ext>
            </a:extLst>
          </p:cNvPr>
          <p:cNvSpPr/>
          <p:nvPr/>
        </p:nvSpPr>
        <p:spPr>
          <a:xfrm>
            <a:off x="50006" y="2822649"/>
            <a:ext cx="3725466" cy="1754326"/>
          </a:xfrm>
          <a:prstGeom prst="rect">
            <a:avLst/>
          </a:prstGeom>
        </p:spPr>
        <p:txBody>
          <a:bodyPr wrap="square">
            <a:spAutoFit/>
          </a:bodyPr>
          <a:lstStyle/>
          <a:p>
            <a:r>
              <a:rPr lang="pl-PL" dirty="0"/>
              <a:t>Zarządzanie pakietami, zależnościami i środowiskiem dla dowolnego języka - </a:t>
            </a:r>
            <a:r>
              <a:rPr lang="pl-PL" dirty="0" err="1"/>
              <a:t>Python</a:t>
            </a:r>
            <a:r>
              <a:rPr lang="pl-PL" dirty="0"/>
              <a:t>, R, </a:t>
            </a:r>
            <a:r>
              <a:rPr lang="pl-PL" dirty="0" err="1"/>
              <a:t>Ruby</a:t>
            </a:r>
            <a:r>
              <a:rPr lang="pl-PL" dirty="0"/>
              <a:t>, </a:t>
            </a:r>
            <a:r>
              <a:rPr lang="pl-PL" dirty="0" err="1"/>
              <a:t>Lua</a:t>
            </a:r>
            <a:r>
              <a:rPr lang="pl-PL" dirty="0"/>
              <a:t>, Scala, Java, JavaScript, C / C ++, FORTRAN i inne.</a:t>
            </a:r>
          </a:p>
        </p:txBody>
      </p:sp>
    </p:spTree>
    <p:extLst>
      <p:ext uri="{BB962C8B-B14F-4D97-AF65-F5344CB8AC3E}">
        <p14:creationId xmlns:p14="http://schemas.microsoft.com/office/powerpoint/2010/main" val="3068923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ED1A0C4E-262A-48A7-AF3E-2F07F253B50B}"/>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1C236CCF-FB5B-4D5E-8F4D-1DC169950B8E}"/>
              </a:ext>
            </a:extLst>
          </p:cNvPr>
          <p:cNvSpPr/>
          <p:nvPr/>
        </p:nvSpPr>
        <p:spPr>
          <a:xfrm>
            <a:off x="225028" y="1002090"/>
            <a:ext cx="8401050" cy="2031325"/>
          </a:xfrm>
          <a:prstGeom prst="rect">
            <a:avLst/>
          </a:prstGeom>
        </p:spPr>
        <p:txBody>
          <a:bodyPr wrap="square">
            <a:spAutoFit/>
          </a:bodyPr>
          <a:lstStyle/>
          <a:p>
            <a:r>
              <a:rPr lang="pl-PL" dirty="0" err="1"/>
              <a:t>Conda</a:t>
            </a:r>
            <a:r>
              <a:rPr lang="pl-PL" dirty="0"/>
              <a:t> to system zarządzania pakietami typu open </a:t>
            </a:r>
            <a:r>
              <a:rPr lang="pl-PL" dirty="0" err="1"/>
              <a:t>source</a:t>
            </a:r>
            <a:r>
              <a:rPr lang="pl-PL" dirty="0"/>
              <a:t> i system zarządzania środowiskiem, który działa w systemach Windows, </a:t>
            </a:r>
            <a:r>
              <a:rPr lang="pl-PL" dirty="0" err="1"/>
              <a:t>macOS</a:t>
            </a:r>
            <a:r>
              <a:rPr lang="pl-PL" dirty="0"/>
              <a:t> i Linux. </a:t>
            </a:r>
          </a:p>
          <a:p>
            <a:r>
              <a:rPr lang="pl-PL" dirty="0" err="1"/>
              <a:t>Conda</a:t>
            </a:r>
            <a:r>
              <a:rPr lang="pl-PL" dirty="0"/>
              <a:t> szybko instaluje, uruchamia i aktualizuje pakiety oraz ich zależności. </a:t>
            </a:r>
            <a:r>
              <a:rPr lang="pl-PL" dirty="0" err="1"/>
              <a:t>Conda</a:t>
            </a:r>
            <a:r>
              <a:rPr lang="pl-PL" dirty="0"/>
              <a:t> z łatwością tworzy, zapisuje, ładuje i przełącza między środowiskami na komputerze lokalnym. </a:t>
            </a:r>
          </a:p>
          <a:p>
            <a:r>
              <a:rPr lang="pl-PL" dirty="0"/>
              <a:t>Został stworzony dla programów w języku </a:t>
            </a:r>
            <a:r>
              <a:rPr lang="pl-PL" dirty="0" err="1"/>
              <a:t>Python</a:t>
            </a:r>
            <a:r>
              <a:rPr lang="pl-PL" dirty="0"/>
              <a:t>, ale może pakować i dystrybuować oprogramowanie dla dowolnego języka.</a:t>
            </a:r>
          </a:p>
        </p:txBody>
      </p:sp>
      <p:sp>
        <p:nvSpPr>
          <p:cNvPr id="5" name="Prostokąt 4">
            <a:extLst>
              <a:ext uri="{FF2B5EF4-FFF2-40B4-BE49-F238E27FC236}">
                <a16:creationId xmlns:a16="http://schemas.microsoft.com/office/drawing/2014/main" id="{9F2D0A03-4706-4C42-B293-ABD776422D40}"/>
              </a:ext>
            </a:extLst>
          </p:cNvPr>
          <p:cNvSpPr/>
          <p:nvPr/>
        </p:nvSpPr>
        <p:spPr>
          <a:xfrm>
            <a:off x="225029" y="3328571"/>
            <a:ext cx="8718947" cy="1200329"/>
          </a:xfrm>
          <a:prstGeom prst="rect">
            <a:avLst/>
          </a:prstGeom>
        </p:spPr>
        <p:txBody>
          <a:bodyPr wrap="square">
            <a:spAutoFit/>
          </a:bodyPr>
          <a:lstStyle/>
          <a:p>
            <a:r>
              <a:rPr lang="pl-PL" dirty="0" err="1"/>
              <a:t>Conda</a:t>
            </a:r>
            <a:r>
              <a:rPr lang="pl-PL" dirty="0"/>
              <a:t> jako menedżer pakietów pomaga znaleźć i zainstalować pakiety. Jeśli potrzebujesz pakietu, który wymaga innej wersji </a:t>
            </a:r>
            <a:r>
              <a:rPr lang="pl-PL" dirty="0" err="1"/>
              <a:t>Pythona</a:t>
            </a:r>
            <a:r>
              <a:rPr lang="pl-PL" dirty="0"/>
              <a:t>, nie musisz przełączać się do innego menedżera środowiska, ponieważ </a:t>
            </a:r>
            <a:r>
              <a:rPr lang="pl-PL" dirty="0" err="1"/>
              <a:t>conda</a:t>
            </a:r>
            <a:r>
              <a:rPr lang="pl-PL" dirty="0"/>
              <a:t> jest również menedżerem środowiska. </a:t>
            </a:r>
          </a:p>
        </p:txBody>
      </p:sp>
    </p:spTree>
    <p:extLst>
      <p:ext uri="{BB962C8B-B14F-4D97-AF65-F5344CB8AC3E}">
        <p14:creationId xmlns:p14="http://schemas.microsoft.com/office/powerpoint/2010/main" val="3484380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982BE84B-9901-4DF5-84E8-42EBCEA70381}"/>
              </a:ext>
            </a:extLst>
          </p:cNvPr>
          <p:cNvSpPr>
            <a:spLocks noGrp="1"/>
          </p:cNvSpPr>
          <p:nvPr>
            <p:ph type="title"/>
          </p:nvPr>
        </p:nvSpPr>
        <p:spPr/>
        <p:txBody>
          <a:bodyPr/>
          <a:lstStyle/>
          <a:p>
            <a:r>
              <a:rPr lang="pl-PL" dirty="0"/>
              <a:t>ANACONDA</a:t>
            </a:r>
          </a:p>
        </p:txBody>
      </p:sp>
      <p:sp>
        <p:nvSpPr>
          <p:cNvPr id="4" name="Prostokąt 3">
            <a:extLst>
              <a:ext uri="{FF2B5EF4-FFF2-40B4-BE49-F238E27FC236}">
                <a16:creationId xmlns:a16="http://schemas.microsoft.com/office/drawing/2014/main" id="{A5F6940F-5864-44CC-9845-36EA91E808DB}"/>
              </a:ext>
            </a:extLst>
          </p:cNvPr>
          <p:cNvSpPr/>
          <p:nvPr/>
        </p:nvSpPr>
        <p:spPr>
          <a:xfrm>
            <a:off x="567929" y="2239278"/>
            <a:ext cx="7454502" cy="1200329"/>
          </a:xfrm>
          <a:prstGeom prst="rect">
            <a:avLst/>
          </a:prstGeom>
        </p:spPr>
        <p:txBody>
          <a:bodyPr wrap="square">
            <a:spAutoFit/>
          </a:bodyPr>
          <a:lstStyle/>
          <a:p>
            <a:r>
              <a:rPr lang="pl-PL" dirty="0"/>
              <a:t>W domyślnej konfiguracji </a:t>
            </a:r>
            <a:r>
              <a:rPr lang="pl-PL" dirty="0" err="1"/>
              <a:t>conda</a:t>
            </a:r>
            <a:r>
              <a:rPr lang="pl-PL" dirty="0"/>
              <a:t> może instalować i zarządzać tysiącami pakietów i łączyć z systemami ciągłej integracji, takimi jak </a:t>
            </a:r>
            <a:r>
              <a:rPr lang="pl-PL" dirty="0" err="1"/>
              <a:t>Travis</a:t>
            </a:r>
            <a:r>
              <a:rPr lang="pl-PL" dirty="0"/>
              <a:t> CI i </a:t>
            </a:r>
            <a:r>
              <a:rPr lang="pl-PL" dirty="0" err="1"/>
              <a:t>AppVeyor</a:t>
            </a:r>
            <a:r>
              <a:rPr lang="pl-PL" dirty="0"/>
              <a:t>, aby zapewnić częste, automatyczne testowanie kodu.</a:t>
            </a:r>
          </a:p>
          <a:p>
            <a:endParaRPr lang="pl-PL" dirty="0"/>
          </a:p>
        </p:txBody>
      </p:sp>
      <p:sp>
        <p:nvSpPr>
          <p:cNvPr id="6" name="Prostokąt 5">
            <a:extLst>
              <a:ext uri="{FF2B5EF4-FFF2-40B4-BE49-F238E27FC236}">
                <a16:creationId xmlns:a16="http://schemas.microsoft.com/office/drawing/2014/main" id="{ACEEB23C-CE20-40D8-921E-92682B5DDA20}"/>
              </a:ext>
            </a:extLst>
          </p:cNvPr>
          <p:cNvSpPr/>
          <p:nvPr/>
        </p:nvSpPr>
        <p:spPr>
          <a:xfrm>
            <a:off x="567930" y="3495081"/>
            <a:ext cx="8056526" cy="923330"/>
          </a:xfrm>
          <a:prstGeom prst="rect">
            <a:avLst/>
          </a:prstGeom>
        </p:spPr>
        <p:txBody>
          <a:bodyPr wrap="square">
            <a:spAutoFit/>
          </a:bodyPr>
          <a:lstStyle/>
          <a:p>
            <a:r>
              <a:rPr lang="pl-PL" dirty="0" err="1"/>
              <a:t>Conda</a:t>
            </a:r>
            <a:r>
              <a:rPr lang="pl-PL" dirty="0"/>
              <a:t> jest również zawarta w </a:t>
            </a:r>
            <a:r>
              <a:rPr lang="pl-PL" dirty="0" err="1"/>
              <a:t>Anaconda</a:t>
            </a:r>
            <a:r>
              <a:rPr lang="pl-PL" dirty="0"/>
              <a:t> Enterprise, która zapewnia pakiet korporacyjny i zarządzanie środowiskiem dla </a:t>
            </a:r>
            <a:r>
              <a:rPr lang="pl-PL" dirty="0" err="1"/>
              <a:t>Python</a:t>
            </a:r>
            <a:r>
              <a:rPr lang="pl-PL" dirty="0"/>
              <a:t>, R, Node.js, Java i innych stosów aplikacji.</a:t>
            </a:r>
          </a:p>
        </p:txBody>
      </p:sp>
      <p:sp>
        <p:nvSpPr>
          <p:cNvPr id="7" name="Prostokąt 6">
            <a:extLst>
              <a:ext uri="{FF2B5EF4-FFF2-40B4-BE49-F238E27FC236}">
                <a16:creationId xmlns:a16="http://schemas.microsoft.com/office/drawing/2014/main" id="{DA21C937-3F4D-4F91-AC68-E89643915501}"/>
              </a:ext>
            </a:extLst>
          </p:cNvPr>
          <p:cNvSpPr/>
          <p:nvPr/>
        </p:nvSpPr>
        <p:spPr>
          <a:xfrm>
            <a:off x="567930" y="1008787"/>
            <a:ext cx="8056526" cy="923330"/>
          </a:xfrm>
          <a:prstGeom prst="rect">
            <a:avLst/>
          </a:prstGeom>
        </p:spPr>
        <p:txBody>
          <a:bodyPr wrap="square">
            <a:spAutoFit/>
          </a:bodyPr>
          <a:lstStyle/>
          <a:p>
            <a:r>
              <a:rPr lang="pl-PL" dirty="0"/>
              <a:t>Za pomocą zaledwie kilku poleceń możesz skonfigurować całkowicie oddzielne środowisko do uruchamiania tej innej wersji </a:t>
            </a:r>
            <a:r>
              <a:rPr lang="pl-PL" dirty="0" err="1"/>
              <a:t>Pythona</a:t>
            </a:r>
            <a:r>
              <a:rPr lang="pl-PL" dirty="0"/>
              <a:t>, jednocześnie kontynuując uruchamianie zwykłej wersji </a:t>
            </a:r>
            <a:r>
              <a:rPr lang="pl-PL" dirty="0" err="1"/>
              <a:t>Pythona</a:t>
            </a:r>
            <a:r>
              <a:rPr lang="pl-PL" dirty="0"/>
              <a:t> w normalnym środowisku.</a:t>
            </a:r>
          </a:p>
        </p:txBody>
      </p:sp>
    </p:spTree>
    <p:extLst>
      <p:ext uri="{BB962C8B-B14F-4D97-AF65-F5344CB8AC3E}">
        <p14:creationId xmlns:p14="http://schemas.microsoft.com/office/powerpoint/2010/main" val="541205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B955EF-E2A1-4EA6-AAA3-79C3753FD718}"/>
              </a:ext>
            </a:extLst>
          </p:cNvPr>
          <p:cNvSpPr>
            <a:spLocks noGrp="1"/>
          </p:cNvSpPr>
          <p:nvPr>
            <p:ph type="title"/>
          </p:nvPr>
        </p:nvSpPr>
        <p:spPr/>
        <p:txBody>
          <a:bodyPr/>
          <a:lstStyle/>
          <a:p>
            <a:r>
              <a:rPr lang="pl-PL" dirty="0" err="1"/>
              <a:t>anaconda</a:t>
            </a:r>
            <a:endParaRPr lang="pl-PL" dirty="0"/>
          </a:p>
        </p:txBody>
      </p:sp>
      <p:sp>
        <p:nvSpPr>
          <p:cNvPr id="3" name="Symbol zastępczy daty 2">
            <a:extLst>
              <a:ext uri="{FF2B5EF4-FFF2-40B4-BE49-F238E27FC236}">
                <a16:creationId xmlns:a16="http://schemas.microsoft.com/office/drawing/2014/main" id="{6BC25DA3-221D-4D93-A7D2-4554334EEEB9}"/>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pic>
        <p:nvPicPr>
          <p:cNvPr id="5" name="Obraz 4">
            <a:extLst>
              <a:ext uri="{FF2B5EF4-FFF2-40B4-BE49-F238E27FC236}">
                <a16:creationId xmlns:a16="http://schemas.microsoft.com/office/drawing/2014/main" id="{B3461B0E-CF7E-47F9-BA0B-2633A67AC3F9}"/>
              </a:ext>
            </a:extLst>
          </p:cNvPr>
          <p:cNvPicPr>
            <a:picLocks noChangeAspect="1"/>
          </p:cNvPicPr>
          <p:nvPr/>
        </p:nvPicPr>
        <p:blipFill rotWithShape="1">
          <a:blip r:embed="rId2"/>
          <a:srcRect l="14282" t="10455" r="43291" b="9126"/>
          <a:stretch/>
        </p:blipFill>
        <p:spPr>
          <a:xfrm>
            <a:off x="4902889" y="1399591"/>
            <a:ext cx="2990830" cy="3070703"/>
          </a:xfrm>
          <a:prstGeom prst="rect">
            <a:avLst/>
          </a:prstGeom>
        </p:spPr>
      </p:pic>
      <p:sp>
        <p:nvSpPr>
          <p:cNvPr id="7" name="pole tekstowe 6">
            <a:extLst>
              <a:ext uri="{FF2B5EF4-FFF2-40B4-BE49-F238E27FC236}">
                <a16:creationId xmlns:a16="http://schemas.microsoft.com/office/drawing/2014/main" id="{CF139DB8-745E-4F0B-98BF-A0837BA2B9B8}"/>
              </a:ext>
            </a:extLst>
          </p:cNvPr>
          <p:cNvSpPr txBox="1"/>
          <p:nvPr/>
        </p:nvSpPr>
        <p:spPr>
          <a:xfrm>
            <a:off x="493437" y="2380945"/>
            <a:ext cx="4573166" cy="1131079"/>
          </a:xfrm>
          <a:prstGeom prst="rect">
            <a:avLst/>
          </a:prstGeom>
          <a:noFill/>
        </p:spPr>
        <p:txBody>
          <a:bodyPr wrap="square">
            <a:spAutoFit/>
          </a:bodyPr>
          <a:lstStyle/>
          <a:p>
            <a:r>
              <a:rPr lang="pl-PL" sz="1350" dirty="0" err="1"/>
              <a:t>Anaconda</a:t>
            </a:r>
            <a:r>
              <a:rPr lang="pl-PL" sz="1350" dirty="0"/>
              <a:t> to dystrybucja języków programowania </a:t>
            </a:r>
            <a:r>
              <a:rPr lang="pl-PL" sz="1350" dirty="0" err="1"/>
              <a:t>Python</a:t>
            </a:r>
            <a:r>
              <a:rPr lang="pl-PL" sz="1350" dirty="0"/>
              <a:t> i R do obliczeń naukowych, której celem jest uproszczenie zarządzania pakietami i ich wdrażania. Dystrybucja zawiera pakiety nauki danych odpowiednie dla systemów Windows, Linux i </a:t>
            </a:r>
            <a:r>
              <a:rPr lang="pl-PL" sz="1350" dirty="0" err="1"/>
              <a:t>macOS</a:t>
            </a:r>
            <a:r>
              <a:rPr lang="pl-PL" sz="1350" dirty="0"/>
              <a:t>.</a:t>
            </a:r>
          </a:p>
        </p:txBody>
      </p:sp>
      <p:pic>
        <p:nvPicPr>
          <p:cNvPr id="6" name="Picture 5">
            <a:extLst>
              <a:ext uri="{FF2B5EF4-FFF2-40B4-BE49-F238E27FC236}">
                <a16:creationId xmlns:a16="http://schemas.microsoft.com/office/drawing/2014/main" id="{9752EA1C-B6A7-1B4F-93DB-D0D4AF728790}"/>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337853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B9CA742-A663-4E41-9C37-D9D837740E4E}"/>
              </a:ext>
            </a:extLst>
          </p:cNvPr>
          <p:cNvSpPr>
            <a:spLocks noGrp="1"/>
          </p:cNvSpPr>
          <p:nvPr>
            <p:ph type="title"/>
          </p:nvPr>
        </p:nvSpPr>
        <p:spPr/>
        <p:txBody>
          <a:bodyPr/>
          <a:lstStyle/>
          <a:p>
            <a:r>
              <a:rPr lang="pl-PL" dirty="0"/>
              <a:t>DATALORE</a:t>
            </a:r>
          </a:p>
        </p:txBody>
      </p:sp>
      <p:sp>
        <p:nvSpPr>
          <p:cNvPr id="3" name="Symbol zastępczy daty 2">
            <a:extLst>
              <a:ext uri="{FF2B5EF4-FFF2-40B4-BE49-F238E27FC236}">
                <a16:creationId xmlns:a16="http://schemas.microsoft.com/office/drawing/2014/main" id="{37BC629A-388C-4013-8219-95274AD26D5F}"/>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pic>
        <p:nvPicPr>
          <p:cNvPr id="4" name="Picture 5">
            <a:extLst>
              <a:ext uri="{FF2B5EF4-FFF2-40B4-BE49-F238E27FC236}">
                <a16:creationId xmlns:a16="http://schemas.microsoft.com/office/drawing/2014/main" id="{13EA0B17-38BA-4362-81D0-E1BB09AA0A6B}"/>
              </a:ext>
            </a:extLst>
          </p:cNvPr>
          <p:cNvPicPr>
            <a:picLocks noChangeAspect="1"/>
          </p:cNvPicPr>
          <p:nvPr/>
        </p:nvPicPr>
        <p:blipFill>
          <a:blip r:embed="rId2"/>
          <a:srcRect/>
          <a:stretch>
            <a:fillRect/>
          </a:stretch>
        </p:blipFill>
        <p:spPr>
          <a:xfrm>
            <a:off x="147578" y="4817936"/>
            <a:ext cx="817756" cy="198817"/>
          </a:xfrm>
          <a:prstGeom prst="rect">
            <a:avLst/>
          </a:prstGeom>
        </p:spPr>
      </p:pic>
      <p:sp>
        <p:nvSpPr>
          <p:cNvPr id="6" name="pole tekstowe 5">
            <a:extLst>
              <a:ext uri="{FF2B5EF4-FFF2-40B4-BE49-F238E27FC236}">
                <a16:creationId xmlns:a16="http://schemas.microsoft.com/office/drawing/2014/main" id="{730A69B0-3E4B-4644-AC6D-018C9B585B62}"/>
              </a:ext>
            </a:extLst>
          </p:cNvPr>
          <p:cNvSpPr txBox="1"/>
          <p:nvPr/>
        </p:nvSpPr>
        <p:spPr>
          <a:xfrm>
            <a:off x="556455" y="2071757"/>
            <a:ext cx="7172587" cy="2446824"/>
          </a:xfrm>
          <a:prstGeom prst="rect">
            <a:avLst/>
          </a:prstGeom>
          <a:noFill/>
        </p:spPr>
        <p:txBody>
          <a:bodyPr wrap="square">
            <a:spAutoFit/>
          </a:bodyPr>
          <a:lstStyle/>
          <a:p>
            <a:r>
              <a:rPr lang="pl-PL" sz="1500" b="1" dirty="0" err="1"/>
              <a:t>Datalore</a:t>
            </a:r>
            <a:r>
              <a:rPr lang="pl-PL" sz="1350" dirty="0"/>
              <a:t> jest zdefiniowany jako notatnik do nauki data science - online (z inteligentną pomocą w kodowaniu).</a:t>
            </a:r>
          </a:p>
          <a:p>
            <a:endParaRPr lang="pl-PL" sz="1350" dirty="0"/>
          </a:p>
          <a:p>
            <a:r>
              <a:rPr lang="pl-PL" sz="1350" dirty="0"/>
              <a:t>Przyjrzyjmy się bliżej definicji.</a:t>
            </a:r>
          </a:p>
          <a:p>
            <a:r>
              <a:rPr lang="pl-PL" sz="1500" b="1" dirty="0" err="1"/>
              <a:t>Datalore</a:t>
            </a:r>
            <a:r>
              <a:rPr lang="pl-PL" sz="1350" b="1" dirty="0"/>
              <a:t> jest w trybie online</a:t>
            </a:r>
          </a:p>
          <a:p>
            <a:endParaRPr lang="pl-PL" sz="1350" dirty="0"/>
          </a:p>
          <a:p>
            <a:r>
              <a:rPr lang="pl-PL" sz="1350" dirty="0"/>
              <a:t>W </a:t>
            </a:r>
            <a:r>
              <a:rPr lang="pl-PL" sz="1350" dirty="0" err="1"/>
              <a:t>Datalore</a:t>
            </a:r>
            <a:r>
              <a:rPr lang="pl-PL" sz="1350" dirty="0"/>
              <a:t> wszystkie obliczenia są wykonywane w chmurze. </a:t>
            </a:r>
          </a:p>
          <a:p>
            <a:r>
              <a:rPr lang="pl-PL" sz="1350" dirty="0"/>
              <a:t>Aby uruchomić kod </a:t>
            </a:r>
            <a:r>
              <a:rPr lang="pl-PL" sz="1350" dirty="0" err="1"/>
              <a:t>Pythona</a:t>
            </a:r>
            <a:r>
              <a:rPr lang="pl-PL" sz="1350" dirty="0"/>
              <a:t> i Kotlin, wystarczy otworzyć przeglądarkę, zarejestrować się na datalore.jetbrains.com i utworzyć swój pierwszy notatnik. </a:t>
            </a:r>
          </a:p>
          <a:p>
            <a:r>
              <a:rPr lang="pl-PL" sz="1350" dirty="0"/>
              <a:t>Nie jest wymagana żadna dodatkowa konfiguracja. </a:t>
            </a:r>
          </a:p>
          <a:p>
            <a:r>
              <a:rPr lang="pl-PL" sz="1350" dirty="0"/>
              <a:t>Najlepsze biblioteki do nauki </a:t>
            </a:r>
            <a:r>
              <a:rPr lang="pl-PL" sz="1350" b="1" dirty="0"/>
              <a:t>data science </a:t>
            </a:r>
            <a:r>
              <a:rPr lang="pl-PL" sz="1350" dirty="0"/>
              <a:t>są już wstępnie zainstalowane w </a:t>
            </a:r>
            <a:r>
              <a:rPr lang="pl-PL" sz="1500" b="1" dirty="0" err="1"/>
              <a:t>Datalore</a:t>
            </a:r>
            <a:r>
              <a:rPr lang="pl-PL" sz="1350" dirty="0"/>
              <a:t>. </a:t>
            </a:r>
          </a:p>
        </p:txBody>
      </p:sp>
      <p:pic>
        <p:nvPicPr>
          <p:cNvPr id="8" name="Obraz 7">
            <a:extLst>
              <a:ext uri="{FF2B5EF4-FFF2-40B4-BE49-F238E27FC236}">
                <a16:creationId xmlns:a16="http://schemas.microsoft.com/office/drawing/2014/main" id="{7E6E4B2D-130A-4DC5-9CFB-258255AE844F}"/>
              </a:ext>
            </a:extLst>
          </p:cNvPr>
          <p:cNvPicPr>
            <a:picLocks noChangeAspect="1"/>
          </p:cNvPicPr>
          <p:nvPr/>
        </p:nvPicPr>
        <p:blipFill rotWithShape="1">
          <a:blip r:embed="rId3"/>
          <a:srcRect l="13303" t="10780" r="56032" b="59622"/>
          <a:stretch/>
        </p:blipFill>
        <p:spPr>
          <a:xfrm>
            <a:off x="4756733" y="429040"/>
            <a:ext cx="3142078" cy="1642718"/>
          </a:xfrm>
          <a:prstGeom prst="rect">
            <a:avLst/>
          </a:prstGeom>
        </p:spPr>
      </p:pic>
    </p:spTree>
    <p:extLst>
      <p:ext uri="{BB962C8B-B14F-4D97-AF65-F5344CB8AC3E}">
        <p14:creationId xmlns:p14="http://schemas.microsoft.com/office/powerpoint/2010/main" val="1142060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390E6DB-41A1-40CC-866E-11E6BF55557F}"/>
              </a:ext>
            </a:extLst>
          </p:cNvPr>
          <p:cNvSpPr>
            <a:spLocks noGrp="1"/>
          </p:cNvSpPr>
          <p:nvPr>
            <p:ph type="title"/>
          </p:nvPr>
        </p:nvSpPr>
        <p:spPr/>
        <p:txBody>
          <a:bodyPr/>
          <a:lstStyle/>
          <a:p>
            <a:r>
              <a:rPr lang="pl-PL" dirty="0"/>
              <a:t>Biblioteka </a:t>
            </a:r>
            <a:r>
              <a:rPr lang="pl-PL" sz="2100" b="0" dirty="0" err="1">
                <a:solidFill>
                  <a:srgbClr val="000000"/>
                </a:solidFill>
              </a:rPr>
              <a:t>pandas</a:t>
            </a:r>
            <a:br>
              <a:rPr lang="pl-PL" dirty="0"/>
            </a:br>
            <a:endParaRPr lang="pl-PL" dirty="0"/>
          </a:p>
        </p:txBody>
      </p:sp>
      <p:sp>
        <p:nvSpPr>
          <p:cNvPr id="3" name="Symbol zastępczy daty 2">
            <a:extLst>
              <a:ext uri="{FF2B5EF4-FFF2-40B4-BE49-F238E27FC236}">
                <a16:creationId xmlns:a16="http://schemas.microsoft.com/office/drawing/2014/main" id="{E1253BB4-2E07-4F17-8EEA-573C535204F7}"/>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C56859AF-9BD2-4241-A1BC-0D3795279FF7}"/>
              </a:ext>
            </a:extLst>
          </p:cNvPr>
          <p:cNvSpPr txBox="1"/>
          <p:nvPr/>
        </p:nvSpPr>
        <p:spPr>
          <a:xfrm>
            <a:off x="492329" y="1204726"/>
            <a:ext cx="8001524" cy="300082"/>
          </a:xfrm>
          <a:prstGeom prst="rect">
            <a:avLst/>
          </a:prstGeom>
          <a:noFill/>
        </p:spPr>
        <p:txBody>
          <a:bodyPr wrap="square">
            <a:spAutoFit/>
          </a:bodyPr>
          <a:lstStyle/>
          <a:p>
            <a:r>
              <a:rPr lang="pl-PL" sz="1350" dirty="0" err="1"/>
              <a:t>Pandas</a:t>
            </a:r>
            <a:r>
              <a:rPr lang="pl-PL" sz="1350" dirty="0"/>
              <a:t>, jest jednym z najbardziej rozbudowanych pakietów, do analizy danych, w języku </a:t>
            </a:r>
            <a:r>
              <a:rPr lang="pl-PL" sz="1350" dirty="0" err="1"/>
              <a:t>Python</a:t>
            </a:r>
            <a:r>
              <a:rPr lang="pl-PL" sz="1350" dirty="0"/>
              <a:t>.</a:t>
            </a:r>
          </a:p>
        </p:txBody>
      </p:sp>
      <p:sp>
        <p:nvSpPr>
          <p:cNvPr id="7" name="pole tekstowe 6">
            <a:extLst>
              <a:ext uri="{FF2B5EF4-FFF2-40B4-BE49-F238E27FC236}">
                <a16:creationId xmlns:a16="http://schemas.microsoft.com/office/drawing/2014/main" id="{6BE2BFA7-1E45-47B9-AF55-B6C34CBC8312}"/>
              </a:ext>
            </a:extLst>
          </p:cNvPr>
          <p:cNvSpPr txBox="1"/>
          <p:nvPr/>
        </p:nvSpPr>
        <p:spPr>
          <a:xfrm>
            <a:off x="1241046" y="1606227"/>
            <a:ext cx="4570952" cy="923330"/>
          </a:xfrm>
          <a:prstGeom prst="rect">
            <a:avLst/>
          </a:prstGeom>
          <a:noFill/>
        </p:spPr>
        <p:txBody>
          <a:bodyPr wrap="square">
            <a:spAutoFit/>
          </a:bodyPr>
          <a:lstStyle/>
          <a:p>
            <a:endParaRPr lang="pl-PL" sz="1350" dirty="0"/>
          </a:p>
          <a:p>
            <a:r>
              <a:rPr lang="pl-PL" sz="1350" b="1" dirty="0"/>
              <a:t>Instalacja pakietu:</a:t>
            </a:r>
          </a:p>
          <a:p>
            <a:endParaRPr lang="pl-PL" sz="1350" dirty="0"/>
          </a:p>
          <a:p>
            <a:r>
              <a:rPr lang="pl-PL" sz="1350" dirty="0"/>
              <a:t>$ pip </a:t>
            </a:r>
            <a:r>
              <a:rPr lang="pl-PL" sz="1350" dirty="0" err="1"/>
              <a:t>install</a:t>
            </a:r>
            <a:r>
              <a:rPr lang="pl-PL" sz="1350" dirty="0"/>
              <a:t> </a:t>
            </a:r>
            <a:r>
              <a:rPr lang="pl-PL" sz="1350" dirty="0" err="1"/>
              <a:t>pandas</a:t>
            </a:r>
            <a:endParaRPr lang="pl-PL" sz="1350" dirty="0"/>
          </a:p>
        </p:txBody>
      </p:sp>
      <p:sp>
        <p:nvSpPr>
          <p:cNvPr id="9" name="pole tekstowe 8">
            <a:extLst>
              <a:ext uri="{FF2B5EF4-FFF2-40B4-BE49-F238E27FC236}">
                <a16:creationId xmlns:a16="http://schemas.microsoft.com/office/drawing/2014/main" id="{CD5ED4E9-2222-4BA8-A536-27D12EB8E5CA}"/>
              </a:ext>
            </a:extLst>
          </p:cNvPr>
          <p:cNvSpPr txBox="1"/>
          <p:nvPr/>
        </p:nvSpPr>
        <p:spPr>
          <a:xfrm>
            <a:off x="1241046" y="3011331"/>
            <a:ext cx="4570952" cy="715581"/>
          </a:xfrm>
          <a:prstGeom prst="rect">
            <a:avLst/>
          </a:prstGeom>
          <a:noFill/>
        </p:spPr>
        <p:txBody>
          <a:bodyPr wrap="square">
            <a:spAutoFit/>
          </a:bodyPr>
          <a:lstStyle/>
          <a:p>
            <a:r>
              <a:rPr lang="pl-PL" sz="1350" b="1" dirty="0"/>
              <a:t>Importowanie pakietu:</a:t>
            </a:r>
          </a:p>
          <a:p>
            <a:endParaRPr lang="pl-PL" sz="1350" dirty="0"/>
          </a:p>
          <a:p>
            <a:r>
              <a:rPr lang="pl-PL" sz="1350" dirty="0"/>
              <a:t>import </a:t>
            </a:r>
            <a:r>
              <a:rPr lang="pl-PL" sz="1350" dirty="0" err="1"/>
              <a:t>pandas</a:t>
            </a:r>
            <a:r>
              <a:rPr lang="pl-PL" sz="1350" dirty="0"/>
              <a:t> as </a:t>
            </a:r>
            <a:r>
              <a:rPr lang="pl-PL" sz="1350" dirty="0" err="1"/>
              <a:t>pd</a:t>
            </a:r>
            <a:endParaRPr lang="pl-PL" sz="1350" dirty="0"/>
          </a:p>
        </p:txBody>
      </p:sp>
      <p:pic>
        <p:nvPicPr>
          <p:cNvPr id="8" name="Picture 5">
            <a:extLst>
              <a:ext uri="{FF2B5EF4-FFF2-40B4-BE49-F238E27FC236}">
                <a16:creationId xmlns:a16="http://schemas.microsoft.com/office/drawing/2014/main" id="{D722D0B9-087A-344B-9159-690E329C2793}"/>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2840878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0ADF49-591D-4D9E-87F6-F5EB85599278}"/>
              </a:ext>
            </a:extLst>
          </p:cNvPr>
          <p:cNvSpPr>
            <a:spLocks noGrp="1"/>
          </p:cNvSpPr>
          <p:nvPr>
            <p:ph type="title"/>
          </p:nvPr>
        </p:nvSpPr>
        <p:spPr>
          <a:xfrm>
            <a:off x="628650" y="89517"/>
            <a:ext cx="7886700" cy="994172"/>
          </a:xfrm>
        </p:spPr>
        <p:txBody>
          <a:bodyPr/>
          <a:lstStyle/>
          <a:p>
            <a:r>
              <a:rPr lang="pl-PL" dirty="0"/>
              <a:t>Co dalej z językiem Python</a:t>
            </a:r>
          </a:p>
        </p:txBody>
      </p:sp>
      <p:sp>
        <p:nvSpPr>
          <p:cNvPr id="4" name="pole tekstowe 3">
            <a:extLst>
              <a:ext uri="{FF2B5EF4-FFF2-40B4-BE49-F238E27FC236}">
                <a16:creationId xmlns:a16="http://schemas.microsoft.com/office/drawing/2014/main" id="{C5105556-A6A6-4B0F-B39B-22EE6A23D35B}"/>
              </a:ext>
            </a:extLst>
          </p:cNvPr>
          <p:cNvSpPr txBox="1"/>
          <p:nvPr/>
        </p:nvSpPr>
        <p:spPr>
          <a:xfrm>
            <a:off x="389673" y="2390404"/>
            <a:ext cx="2679109" cy="611706"/>
          </a:xfrm>
          <a:prstGeom prst="rect">
            <a:avLst/>
          </a:prstGeom>
          <a:noFill/>
        </p:spPr>
        <p:txBody>
          <a:bodyPr wrap="square" rtlCol="0">
            <a:spAutoFit/>
          </a:bodyPr>
          <a:lstStyle/>
          <a:p>
            <a:r>
              <a:rPr lang="pl-PL" sz="3375" dirty="0" err="1"/>
              <a:t>Python</a:t>
            </a:r>
            <a:r>
              <a:rPr lang="pl-PL" sz="3375" dirty="0"/>
              <a:t> 3.13</a:t>
            </a:r>
          </a:p>
        </p:txBody>
      </p:sp>
      <p:sp>
        <p:nvSpPr>
          <p:cNvPr id="5" name="pole tekstowe 4">
            <a:extLst>
              <a:ext uri="{FF2B5EF4-FFF2-40B4-BE49-F238E27FC236}">
                <a16:creationId xmlns:a16="http://schemas.microsoft.com/office/drawing/2014/main" id="{6BE4FF08-1E8C-474B-8E6B-D2539A1ECD10}"/>
              </a:ext>
            </a:extLst>
          </p:cNvPr>
          <p:cNvSpPr txBox="1"/>
          <p:nvPr/>
        </p:nvSpPr>
        <p:spPr>
          <a:xfrm>
            <a:off x="6882117" y="2390404"/>
            <a:ext cx="1977180" cy="611706"/>
          </a:xfrm>
          <a:prstGeom prst="rect">
            <a:avLst/>
          </a:prstGeom>
          <a:noFill/>
        </p:spPr>
        <p:txBody>
          <a:bodyPr wrap="square" rtlCol="0">
            <a:spAutoFit/>
          </a:bodyPr>
          <a:lstStyle/>
          <a:p>
            <a:r>
              <a:rPr lang="pl-PL" sz="3375" dirty="0"/>
              <a:t>Python 4</a:t>
            </a:r>
          </a:p>
        </p:txBody>
      </p:sp>
      <p:pic>
        <p:nvPicPr>
          <p:cNvPr id="6" name="Obraz 5">
            <a:extLst>
              <a:ext uri="{FF2B5EF4-FFF2-40B4-BE49-F238E27FC236}">
                <a16:creationId xmlns:a16="http://schemas.microsoft.com/office/drawing/2014/main" id="{EABFB665-AFCE-41BE-93DD-9454794895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54137" y="1717817"/>
            <a:ext cx="2565778" cy="1924333"/>
          </a:xfrm>
          <a:prstGeom prst="rect">
            <a:avLst/>
          </a:prstGeom>
        </p:spPr>
      </p:pic>
      <p:sp>
        <p:nvSpPr>
          <p:cNvPr id="7" name="pole tekstowe 6">
            <a:extLst>
              <a:ext uri="{FF2B5EF4-FFF2-40B4-BE49-F238E27FC236}">
                <a16:creationId xmlns:a16="http://schemas.microsoft.com/office/drawing/2014/main" id="{80A5147D-66B2-4AE7-B47C-71C9FE22297B}"/>
              </a:ext>
            </a:extLst>
          </p:cNvPr>
          <p:cNvSpPr txBox="1"/>
          <p:nvPr/>
        </p:nvSpPr>
        <p:spPr>
          <a:xfrm>
            <a:off x="559965" y="3938632"/>
            <a:ext cx="7606718" cy="715581"/>
          </a:xfrm>
          <a:prstGeom prst="rect">
            <a:avLst/>
          </a:prstGeom>
          <a:noFill/>
        </p:spPr>
        <p:txBody>
          <a:bodyPr wrap="square" rtlCol="0">
            <a:spAutoFit/>
          </a:bodyPr>
          <a:lstStyle/>
          <a:p>
            <a:r>
              <a:rPr lang="pl-PL" sz="1350" dirty="0"/>
              <a:t>Guido Van Rossum (twórca języka Python) nie zostawia żadnych wątpliwości, że na zmianę głównej wersji należy jeszcze poczekać. Prawdopodobnie niedługo pojawi się wersja 3.12, która ma wprowadzić kilka nowości. </a:t>
            </a:r>
          </a:p>
        </p:txBody>
      </p:sp>
      <p:sp>
        <p:nvSpPr>
          <p:cNvPr id="3" name="pole tekstowe 2">
            <a:extLst>
              <a:ext uri="{FF2B5EF4-FFF2-40B4-BE49-F238E27FC236}">
                <a16:creationId xmlns:a16="http://schemas.microsoft.com/office/drawing/2014/main" id="{17BBB729-0BC5-49BA-9FB1-C0E60CB09595}"/>
              </a:ext>
            </a:extLst>
          </p:cNvPr>
          <p:cNvSpPr txBox="1"/>
          <p:nvPr/>
        </p:nvSpPr>
        <p:spPr>
          <a:xfrm>
            <a:off x="924886" y="1049122"/>
            <a:ext cx="5448650" cy="507831"/>
          </a:xfrm>
          <a:prstGeom prst="rect">
            <a:avLst/>
          </a:prstGeom>
          <a:noFill/>
        </p:spPr>
        <p:txBody>
          <a:bodyPr wrap="square" rtlCol="0">
            <a:spAutoFit/>
          </a:bodyPr>
          <a:lstStyle/>
          <a:p>
            <a:r>
              <a:rPr lang="pl-PL" sz="1350" dirty="0"/>
              <a:t>Która wersja Pythona będzie następna? Czy zmiana wersji z 3 na 4? </a:t>
            </a:r>
          </a:p>
          <a:p>
            <a:r>
              <a:rPr lang="pl-PL" sz="1350" dirty="0"/>
              <a:t>Czy kolejna subwersja czyli 3.x</a:t>
            </a:r>
          </a:p>
        </p:txBody>
      </p:sp>
    </p:spTree>
    <p:extLst>
      <p:ext uri="{BB962C8B-B14F-4D97-AF65-F5344CB8AC3E}">
        <p14:creationId xmlns:p14="http://schemas.microsoft.com/office/powerpoint/2010/main" val="2025416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0CCE944-EC73-4D70-A1CB-142103FC37D3}"/>
              </a:ext>
            </a:extLst>
          </p:cNvPr>
          <p:cNvSpPr>
            <a:spLocks noGrp="1"/>
          </p:cNvSpPr>
          <p:nvPr>
            <p:ph type="title"/>
          </p:nvPr>
        </p:nvSpPr>
        <p:spPr/>
        <p:txBody>
          <a:bodyPr/>
          <a:lstStyle/>
          <a:p>
            <a:r>
              <a:rPr lang="pl-PL" dirty="0" err="1"/>
              <a:t>pandas</a:t>
            </a:r>
            <a:endParaRPr lang="pl-PL" dirty="0"/>
          </a:p>
        </p:txBody>
      </p:sp>
      <p:sp>
        <p:nvSpPr>
          <p:cNvPr id="3" name="Symbol zastępczy daty 2">
            <a:extLst>
              <a:ext uri="{FF2B5EF4-FFF2-40B4-BE49-F238E27FC236}">
                <a16:creationId xmlns:a16="http://schemas.microsoft.com/office/drawing/2014/main" id="{102342ED-3D16-4389-AB54-B3DD9E3C48A5}"/>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4C22314E-A876-4415-8E74-B6347BA8B9A2}"/>
              </a:ext>
            </a:extLst>
          </p:cNvPr>
          <p:cNvSpPr txBox="1"/>
          <p:nvPr/>
        </p:nvSpPr>
        <p:spPr>
          <a:xfrm>
            <a:off x="144711" y="1288493"/>
            <a:ext cx="3429000" cy="3000821"/>
          </a:xfrm>
          <a:prstGeom prst="rect">
            <a:avLst/>
          </a:prstGeom>
          <a:noFill/>
        </p:spPr>
        <p:txBody>
          <a:bodyPr wrap="square">
            <a:spAutoFit/>
          </a:bodyPr>
          <a:lstStyle/>
          <a:p>
            <a:r>
              <a:rPr lang="pl-PL" sz="1350" dirty="0"/>
              <a:t>Co można robić w </a:t>
            </a:r>
            <a:r>
              <a:rPr lang="pl-PL" sz="1350" b="1" dirty="0" err="1"/>
              <a:t>pandas</a:t>
            </a:r>
            <a:r>
              <a:rPr lang="pl-PL" sz="1350" dirty="0"/>
              <a:t>?</a:t>
            </a:r>
          </a:p>
          <a:p>
            <a:endParaRPr lang="pl-PL" sz="1350" dirty="0"/>
          </a:p>
          <a:p>
            <a:pPr marL="214313" indent="-214313" algn="just">
              <a:buFont typeface="Arial" panose="020B0604020202020204" pitchFamily="34" charset="0"/>
              <a:buChar char="•"/>
            </a:pPr>
            <a:r>
              <a:rPr lang="pl-PL" sz="1350" dirty="0"/>
              <a:t>załadować dane z plików o rozmaitym formacie danych (CSV, Excel, JSON i wiele innych )</a:t>
            </a:r>
          </a:p>
          <a:p>
            <a:pPr marL="214313" indent="-214313" algn="just">
              <a:buFont typeface="Arial" panose="020B0604020202020204" pitchFamily="34" charset="0"/>
              <a:buChar char="•"/>
            </a:pPr>
            <a:r>
              <a:rPr lang="pl-PL" sz="1350" dirty="0"/>
              <a:t>załadować dane bezpośrednio z baz danych</a:t>
            </a:r>
          </a:p>
          <a:p>
            <a:pPr marL="214313" indent="-214313" algn="just">
              <a:buFont typeface="Arial" panose="020B0604020202020204" pitchFamily="34" charset="0"/>
              <a:buChar char="•"/>
            </a:pPr>
            <a:r>
              <a:rPr lang="pl-PL" sz="1350" dirty="0"/>
              <a:t>wyczyścić dane i przygotować je do dalszej analizy</a:t>
            </a:r>
          </a:p>
          <a:p>
            <a:pPr marL="214313" indent="-214313" algn="just">
              <a:buFont typeface="Arial" panose="020B0604020202020204" pitchFamily="34" charset="0"/>
              <a:buChar char="•"/>
            </a:pPr>
            <a:r>
              <a:rPr lang="pl-PL" sz="1350" dirty="0"/>
              <a:t>Dokonać podstawowej analizy danych, takiej jaką znamy z Excel czy też SQL – np. grupowanie czy też tabele przestawne</a:t>
            </a:r>
          </a:p>
          <a:p>
            <a:pPr marL="214313" indent="-214313" algn="just">
              <a:buFont typeface="Arial" panose="020B0604020202020204" pitchFamily="34" charset="0"/>
              <a:buChar char="•"/>
            </a:pPr>
            <a:r>
              <a:rPr lang="pl-PL" sz="1350" dirty="0"/>
              <a:t>Zwizualizować nasze wyniki</a:t>
            </a:r>
          </a:p>
        </p:txBody>
      </p:sp>
      <p:pic>
        <p:nvPicPr>
          <p:cNvPr id="6" name="Obraz 5">
            <a:extLst>
              <a:ext uri="{FF2B5EF4-FFF2-40B4-BE49-F238E27FC236}">
                <a16:creationId xmlns:a16="http://schemas.microsoft.com/office/drawing/2014/main" id="{29184250-CA4E-429F-ABBE-E908319D665A}"/>
              </a:ext>
            </a:extLst>
          </p:cNvPr>
          <p:cNvPicPr>
            <a:picLocks noChangeAspect="1"/>
          </p:cNvPicPr>
          <p:nvPr/>
        </p:nvPicPr>
        <p:blipFill>
          <a:blip r:embed="rId2"/>
          <a:stretch>
            <a:fillRect/>
          </a:stretch>
        </p:blipFill>
        <p:spPr>
          <a:xfrm>
            <a:off x="4039300" y="1809279"/>
            <a:ext cx="5022908" cy="1952264"/>
          </a:xfrm>
          <a:prstGeom prst="rect">
            <a:avLst/>
          </a:prstGeom>
        </p:spPr>
      </p:pic>
      <p:pic>
        <p:nvPicPr>
          <p:cNvPr id="7" name="Picture 5">
            <a:extLst>
              <a:ext uri="{FF2B5EF4-FFF2-40B4-BE49-F238E27FC236}">
                <a16:creationId xmlns:a16="http://schemas.microsoft.com/office/drawing/2014/main" id="{51DDD93C-F67E-674E-B4A5-516FA91CBF14}"/>
              </a:ext>
            </a:extLst>
          </p:cNvPr>
          <p:cNvPicPr>
            <a:picLocks noChangeAspect="1"/>
          </p:cNvPicPr>
          <p:nvPr/>
        </p:nvPicPr>
        <p:blipFill>
          <a:blip r:embed="rId3"/>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657441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10AC655-B917-4F68-BC69-A241FEE242D6}"/>
              </a:ext>
            </a:extLst>
          </p:cNvPr>
          <p:cNvSpPr>
            <a:spLocks noGrp="1"/>
          </p:cNvSpPr>
          <p:nvPr>
            <p:ph type="title"/>
          </p:nvPr>
        </p:nvSpPr>
        <p:spPr/>
        <p:txBody>
          <a:bodyPr/>
          <a:lstStyle/>
          <a:p>
            <a:r>
              <a:rPr lang="pl-PL" dirty="0"/>
              <a:t>Podstawowe typy danych w </a:t>
            </a:r>
            <a:r>
              <a:rPr lang="pl-PL" dirty="0" err="1"/>
              <a:t>pandas</a:t>
            </a:r>
            <a:endParaRPr lang="pl-PL" dirty="0"/>
          </a:p>
        </p:txBody>
      </p:sp>
      <p:sp>
        <p:nvSpPr>
          <p:cNvPr id="3" name="Symbol zastępczy daty 2">
            <a:extLst>
              <a:ext uri="{FF2B5EF4-FFF2-40B4-BE49-F238E27FC236}">
                <a16:creationId xmlns:a16="http://schemas.microsoft.com/office/drawing/2014/main" id="{DDFBFA3F-273C-4238-9E9B-540CCFBD431D}"/>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92EF3117-62E0-42BA-A3A9-41EEC74A9669}"/>
              </a:ext>
            </a:extLst>
          </p:cNvPr>
          <p:cNvSpPr txBox="1"/>
          <p:nvPr/>
        </p:nvSpPr>
        <p:spPr>
          <a:xfrm>
            <a:off x="687373" y="1667110"/>
            <a:ext cx="6736883" cy="507831"/>
          </a:xfrm>
          <a:prstGeom prst="rect">
            <a:avLst/>
          </a:prstGeom>
          <a:noFill/>
        </p:spPr>
        <p:txBody>
          <a:bodyPr wrap="square">
            <a:spAutoFit/>
          </a:bodyPr>
          <a:lstStyle/>
          <a:p>
            <a:r>
              <a:rPr lang="pl-PL" sz="1350" dirty="0"/>
              <a:t>Pierwszy typ danych to </a:t>
            </a:r>
            <a:r>
              <a:rPr lang="pl-PL" sz="1350" b="1" dirty="0"/>
              <a:t>'Series</a:t>
            </a:r>
            <a:r>
              <a:rPr lang="pl-PL" sz="1350" dirty="0"/>
              <a:t>'. Dla analogii, możemy porównać ją do kolumny z Excela. Działa ona podobnie do listy w </a:t>
            </a:r>
            <a:r>
              <a:rPr lang="pl-PL" sz="1350" dirty="0" err="1"/>
              <a:t>Python</a:t>
            </a:r>
            <a:r>
              <a:rPr lang="pl-PL" sz="1350" dirty="0"/>
              <a:t>, jednak daje nam większe możliwości.</a:t>
            </a:r>
          </a:p>
        </p:txBody>
      </p:sp>
      <p:sp>
        <p:nvSpPr>
          <p:cNvPr id="7" name="pole tekstowe 6">
            <a:extLst>
              <a:ext uri="{FF2B5EF4-FFF2-40B4-BE49-F238E27FC236}">
                <a16:creationId xmlns:a16="http://schemas.microsoft.com/office/drawing/2014/main" id="{225B4660-73DF-423C-92EF-2ABEBF9C049A}"/>
              </a:ext>
            </a:extLst>
          </p:cNvPr>
          <p:cNvSpPr txBox="1"/>
          <p:nvPr/>
        </p:nvSpPr>
        <p:spPr>
          <a:xfrm>
            <a:off x="687373" y="2675184"/>
            <a:ext cx="6169055" cy="715581"/>
          </a:xfrm>
          <a:prstGeom prst="rect">
            <a:avLst/>
          </a:prstGeom>
          <a:noFill/>
        </p:spPr>
        <p:txBody>
          <a:bodyPr wrap="square">
            <a:spAutoFit/>
          </a:bodyPr>
          <a:lstStyle/>
          <a:p>
            <a:r>
              <a:rPr lang="pl-PL" sz="1350" dirty="0"/>
              <a:t>Drugi typ danych, to </a:t>
            </a:r>
            <a:r>
              <a:rPr lang="pl-PL" sz="1350" b="1" dirty="0" err="1"/>
              <a:t>DataFrame</a:t>
            </a:r>
            <a:r>
              <a:rPr lang="pl-PL" sz="1350" dirty="0"/>
              <a:t>. O ile 'Series' porównywaliśmy do kolumny, o tyle </a:t>
            </a:r>
            <a:r>
              <a:rPr lang="pl-PL" sz="1350" dirty="0" err="1"/>
              <a:t>DataFrame</a:t>
            </a:r>
            <a:r>
              <a:rPr lang="pl-PL" sz="1350" dirty="0"/>
              <a:t>, jest odpowiednikiem tabeli, czyli zestawieniem danych typu 'Series'.</a:t>
            </a:r>
          </a:p>
        </p:txBody>
      </p:sp>
      <p:pic>
        <p:nvPicPr>
          <p:cNvPr id="6" name="Picture 5">
            <a:extLst>
              <a:ext uri="{FF2B5EF4-FFF2-40B4-BE49-F238E27FC236}">
                <a16:creationId xmlns:a16="http://schemas.microsoft.com/office/drawing/2014/main" id="{F1F14544-35FA-434B-9849-B9FC0A1E7E6D}"/>
              </a:ext>
            </a:extLst>
          </p:cNvPr>
          <p:cNvPicPr>
            <a:picLocks noChangeAspect="1"/>
          </p:cNvPicPr>
          <p:nvPr/>
        </p:nvPicPr>
        <p:blipFill>
          <a:blip r:embed="rId2"/>
          <a:srcRect/>
          <a:stretch>
            <a:fillRect/>
          </a:stretch>
        </p:blipFill>
        <p:spPr>
          <a:xfrm>
            <a:off x="147578" y="4817936"/>
            <a:ext cx="817756" cy="198817"/>
          </a:xfrm>
          <a:prstGeom prst="rect">
            <a:avLst/>
          </a:prstGeom>
        </p:spPr>
      </p:pic>
    </p:spTree>
    <p:extLst>
      <p:ext uri="{BB962C8B-B14F-4D97-AF65-F5344CB8AC3E}">
        <p14:creationId xmlns:p14="http://schemas.microsoft.com/office/powerpoint/2010/main" val="1956444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9185C1-E5B0-489F-B57A-A171FD857ACF}"/>
              </a:ext>
            </a:extLst>
          </p:cNvPr>
          <p:cNvSpPr>
            <a:spLocks noGrp="1"/>
          </p:cNvSpPr>
          <p:nvPr>
            <p:ph type="body" sz="quarter" idx="25"/>
          </p:nvPr>
        </p:nvSpPr>
        <p:spPr/>
        <p:txBody>
          <a:bodyPr/>
          <a:lstStyle/>
          <a:p>
            <a:r>
              <a:rPr lang="pl-PL" dirty="0"/>
              <a:t>Transformacja Fouriera</a:t>
            </a:r>
          </a:p>
        </p:txBody>
      </p:sp>
      <p:sp>
        <p:nvSpPr>
          <p:cNvPr id="3" name="Symbol zastępczy tekstu 2">
            <a:extLst>
              <a:ext uri="{FF2B5EF4-FFF2-40B4-BE49-F238E27FC236}">
                <a16:creationId xmlns:a16="http://schemas.microsoft.com/office/drawing/2014/main" id="{FC8332F3-8602-4E2F-94F0-3E8162A2B682}"/>
              </a:ext>
            </a:extLst>
          </p:cNvPr>
          <p:cNvSpPr>
            <a:spLocks noGrp="1"/>
          </p:cNvSpPr>
          <p:nvPr>
            <p:ph type="body" sz="quarter" idx="27"/>
          </p:nvPr>
        </p:nvSpPr>
        <p:spPr>
          <a:xfrm>
            <a:off x="457200" y="1786297"/>
            <a:ext cx="8235950" cy="1570905"/>
          </a:xfrm>
        </p:spPr>
        <p:txBody>
          <a:bodyPr/>
          <a:lstStyle/>
          <a:p>
            <a:pPr marL="0" indent="0">
              <a:buNone/>
            </a:pPr>
            <a:r>
              <a:rPr lang="pl-PL" dirty="0"/>
              <a:t>Transformacja Fouriera rozkłada funkcję okresową na</a:t>
            </a:r>
          </a:p>
          <a:p>
            <a:pPr marL="0" indent="0">
              <a:buNone/>
            </a:pPr>
            <a:r>
              <a:rPr lang="pl-PL" dirty="0"/>
              <a:t>szereg funkcji okresowych tak, że uzyskana transformata</a:t>
            </a:r>
          </a:p>
          <a:p>
            <a:pPr marL="0" indent="0">
              <a:buNone/>
            </a:pPr>
            <a:r>
              <a:rPr lang="pl-PL" dirty="0"/>
              <a:t>podaje w jaki sposób poszczególne częstotliwości składają</a:t>
            </a:r>
          </a:p>
          <a:p>
            <a:pPr marL="0" indent="0">
              <a:buNone/>
            </a:pPr>
            <a:r>
              <a:rPr lang="pl-PL" dirty="0"/>
              <a:t>się na pierwotną funkcję.</a:t>
            </a:r>
          </a:p>
        </p:txBody>
      </p:sp>
    </p:spTree>
    <p:extLst>
      <p:ext uri="{BB962C8B-B14F-4D97-AF65-F5344CB8AC3E}">
        <p14:creationId xmlns:p14="http://schemas.microsoft.com/office/powerpoint/2010/main" val="266219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E89D87B-E92C-4DAF-A670-2E45BA1C536D}"/>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4AB17761-2832-4E49-BFF7-E58C8185FA0D}"/>
              </a:ext>
            </a:extLst>
          </p:cNvPr>
          <p:cNvPicPr>
            <a:picLocks noChangeAspect="1"/>
          </p:cNvPicPr>
          <p:nvPr/>
        </p:nvPicPr>
        <p:blipFill rotWithShape="1">
          <a:blip r:embed="rId2"/>
          <a:srcRect l="21145" t="20397" r="22138" b="8592"/>
          <a:stretch/>
        </p:blipFill>
        <p:spPr>
          <a:xfrm>
            <a:off x="1389048" y="949301"/>
            <a:ext cx="5786548" cy="3894043"/>
          </a:xfrm>
          <a:prstGeom prst="rect">
            <a:avLst/>
          </a:prstGeom>
        </p:spPr>
      </p:pic>
    </p:spTree>
    <p:extLst>
      <p:ext uri="{BB962C8B-B14F-4D97-AF65-F5344CB8AC3E}">
        <p14:creationId xmlns:p14="http://schemas.microsoft.com/office/powerpoint/2010/main" val="1087950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634125B-6310-4CB7-8818-F92165AD7193}"/>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1710AF4A-4B41-4206-9E97-E1CB56ED8DA2}"/>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pic>
        <p:nvPicPr>
          <p:cNvPr id="5" name="Obraz 4">
            <a:extLst>
              <a:ext uri="{FF2B5EF4-FFF2-40B4-BE49-F238E27FC236}">
                <a16:creationId xmlns:a16="http://schemas.microsoft.com/office/drawing/2014/main" id="{F9B73725-CDB1-4E96-A6E0-D247A76F7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573" y="1692480"/>
            <a:ext cx="4581443" cy="2200298"/>
          </a:xfrm>
          <a:prstGeom prst="rect">
            <a:avLst/>
          </a:prstGeom>
        </p:spPr>
      </p:pic>
      <p:sp>
        <p:nvSpPr>
          <p:cNvPr id="7" name="pole tekstowe 6">
            <a:extLst>
              <a:ext uri="{FF2B5EF4-FFF2-40B4-BE49-F238E27FC236}">
                <a16:creationId xmlns:a16="http://schemas.microsoft.com/office/drawing/2014/main" id="{B10FC9C6-1E90-40B0-8B1E-C23C860D75CE}"/>
              </a:ext>
            </a:extLst>
          </p:cNvPr>
          <p:cNvSpPr txBox="1"/>
          <p:nvPr/>
        </p:nvSpPr>
        <p:spPr>
          <a:xfrm>
            <a:off x="499728" y="1747085"/>
            <a:ext cx="4021938" cy="2585323"/>
          </a:xfrm>
          <a:prstGeom prst="rect">
            <a:avLst/>
          </a:prstGeom>
          <a:noFill/>
        </p:spPr>
        <p:txBody>
          <a:bodyPr wrap="square">
            <a:spAutoFit/>
          </a:bodyPr>
          <a:lstStyle/>
          <a:p>
            <a:r>
              <a:rPr lang="pl-PL" sz="1350" b="1" dirty="0"/>
              <a:t>Sieć neuronowa </a:t>
            </a:r>
            <a:r>
              <a:rPr lang="pl-PL" sz="1350" dirty="0"/>
              <a:t>to statystyczny model obliczeniowy stosowany w uczeniu maszynowym. </a:t>
            </a:r>
          </a:p>
          <a:p>
            <a:endParaRPr lang="pl-PL" sz="1350" dirty="0"/>
          </a:p>
          <a:p>
            <a:r>
              <a:rPr lang="pl-PL" sz="1350" dirty="0"/>
              <a:t>Można o nim myśleć jak o systemie połączonych synapsami neuronów, które przesyłają między sobą impulsy (dane). </a:t>
            </a:r>
          </a:p>
          <a:p>
            <a:endParaRPr lang="pl-PL" sz="1350" dirty="0"/>
          </a:p>
          <a:p>
            <a:r>
              <a:rPr lang="pl-PL" sz="1350" dirty="0"/>
              <a:t>Sieć neuronowa składa się z trzech warstw: </a:t>
            </a:r>
          </a:p>
          <a:p>
            <a:r>
              <a:rPr lang="pl-PL" sz="1350" b="1" dirty="0"/>
              <a:t>warstwy wejścia (</a:t>
            </a:r>
            <a:r>
              <a:rPr lang="pl-PL" sz="1350" b="1" dirty="0" err="1"/>
              <a:t>input</a:t>
            </a:r>
            <a:r>
              <a:rPr lang="pl-PL" sz="1350" b="1" dirty="0"/>
              <a:t> </a:t>
            </a:r>
            <a:r>
              <a:rPr lang="pl-PL" sz="1350" b="1" dirty="0" err="1"/>
              <a:t>layer</a:t>
            </a:r>
            <a:r>
              <a:rPr lang="pl-PL" sz="1350" b="1" dirty="0"/>
              <a:t>), </a:t>
            </a:r>
          </a:p>
          <a:p>
            <a:r>
              <a:rPr lang="pl-PL" sz="1350" b="1" dirty="0"/>
              <a:t>warstwy ukrytej (</a:t>
            </a:r>
            <a:r>
              <a:rPr lang="pl-PL" sz="1350" b="1" dirty="0" err="1"/>
              <a:t>hidden</a:t>
            </a:r>
            <a:r>
              <a:rPr lang="pl-PL" sz="1350" b="1" dirty="0"/>
              <a:t> </a:t>
            </a:r>
            <a:r>
              <a:rPr lang="pl-PL" sz="1350" b="1" dirty="0" err="1"/>
              <a:t>layer</a:t>
            </a:r>
            <a:r>
              <a:rPr lang="pl-PL" sz="1350" b="1" dirty="0"/>
              <a:t>), </a:t>
            </a:r>
          </a:p>
          <a:p>
            <a:r>
              <a:rPr lang="pl-PL" sz="1350" dirty="0"/>
              <a:t>oraz </a:t>
            </a:r>
            <a:r>
              <a:rPr lang="pl-PL" sz="1350" b="1" dirty="0"/>
              <a:t>warstwy wyjścia (</a:t>
            </a:r>
            <a:r>
              <a:rPr lang="pl-PL" sz="1350" b="1" dirty="0" err="1"/>
              <a:t>output</a:t>
            </a:r>
            <a:r>
              <a:rPr lang="pl-PL" sz="1350" b="1" dirty="0"/>
              <a:t> </a:t>
            </a:r>
            <a:r>
              <a:rPr lang="pl-PL" sz="1350" b="1" dirty="0" err="1"/>
              <a:t>layer</a:t>
            </a:r>
            <a:r>
              <a:rPr lang="pl-PL" sz="1350" b="1" dirty="0"/>
              <a:t>)</a:t>
            </a:r>
          </a:p>
          <a:p>
            <a:endParaRPr lang="pl-PL" sz="1350" dirty="0"/>
          </a:p>
        </p:txBody>
      </p:sp>
    </p:spTree>
    <p:extLst>
      <p:ext uri="{BB962C8B-B14F-4D97-AF65-F5344CB8AC3E}">
        <p14:creationId xmlns:p14="http://schemas.microsoft.com/office/powerpoint/2010/main" val="2443478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 name="Pismo odręczne 2">
                <a:extLst>
                  <a:ext uri="{FF2B5EF4-FFF2-40B4-BE49-F238E27FC236}">
                    <a16:creationId xmlns:a16="http://schemas.microsoft.com/office/drawing/2014/main" id="{B21A3EAD-4DF6-B08A-19A6-4673B9F4D842}"/>
                  </a:ext>
                </a:extLst>
              </p14:cNvPr>
              <p14:cNvContentPartPr/>
              <p14:nvPr/>
            </p14:nvContentPartPr>
            <p14:xfrm>
              <a:off x="176040" y="90360"/>
              <a:ext cx="8544600" cy="4763160"/>
            </p14:xfrm>
          </p:contentPart>
        </mc:Choice>
        <mc:Fallback xmlns="">
          <p:pic>
            <p:nvPicPr>
              <p:cNvPr id="3" name="Pismo odręczne 2">
                <a:extLst>
                  <a:ext uri="{FF2B5EF4-FFF2-40B4-BE49-F238E27FC236}">
                    <a16:creationId xmlns:a16="http://schemas.microsoft.com/office/drawing/2014/main" id="{B21A3EAD-4DF6-B08A-19A6-4673B9F4D842}"/>
                  </a:ext>
                </a:extLst>
              </p:cNvPr>
              <p:cNvPicPr/>
              <p:nvPr/>
            </p:nvPicPr>
            <p:blipFill>
              <a:blip r:embed="rId3"/>
              <a:stretch>
                <a:fillRect/>
              </a:stretch>
            </p:blipFill>
            <p:spPr>
              <a:xfrm>
                <a:off x="166680" y="81000"/>
                <a:ext cx="8563320" cy="4781880"/>
              </a:xfrm>
              <a:prstGeom prst="rect">
                <a:avLst/>
              </a:prstGeom>
            </p:spPr>
          </p:pic>
        </mc:Fallback>
      </mc:AlternateContent>
    </p:spTree>
    <p:extLst>
      <p:ext uri="{BB962C8B-B14F-4D97-AF65-F5344CB8AC3E}">
        <p14:creationId xmlns:p14="http://schemas.microsoft.com/office/powerpoint/2010/main" val="23044156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2A2F41D-9135-470C-A491-27B2FA525CB3}"/>
              </a:ext>
            </a:extLst>
          </p:cNvPr>
          <p:cNvSpPr>
            <a:spLocks noGrp="1"/>
          </p:cNvSpPr>
          <p:nvPr>
            <p:ph type="body" sz="quarter" idx="25"/>
          </p:nvPr>
        </p:nvSpPr>
        <p:spPr/>
        <p:txBody>
          <a:bodyPr/>
          <a:lstStyle/>
          <a:p>
            <a:r>
              <a:rPr lang="pl-PL" dirty="0"/>
              <a:t>Głębokie uczenie (</a:t>
            </a:r>
            <a:r>
              <a:rPr lang="pl-PL" dirty="0" err="1"/>
              <a:t>Deep</a:t>
            </a:r>
            <a:r>
              <a:rPr lang="pl-PL" dirty="0"/>
              <a:t> Learning)</a:t>
            </a:r>
          </a:p>
        </p:txBody>
      </p:sp>
      <p:sp>
        <p:nvSpPr>
          <p:cNvPr id="3" name="Symbol zastępczy tekstu 2">
            <a:extLst>
              <a:ext uri="{FF2B5EF4-FFF2-40B4-BE49-F238E27FC236}">
                <a16:creationId xmlns:a16="http://schemas.microsoft.com/office/drawing/2014/main" id="{18F6BE37-BEAA-43A7-9FED-2A8F290CF2F8}"/>
              </a:ext>
            </a:extLst>
          </p:cNvPr>
          <p:cNvSpPr>
            <a:spLocks noGrp="1"/>
          </p:cNvSpPr>
          <p:nvPr>
            <p:ph type="body" sz="quarter" idx="27"/>
          </p:nvPr>
        </p:nvSpPr>
        <p:spPr>
          <a:xfrm>
            <a:off x="302559" y="853640"/>
            <a:ext cx="8767482" cy="3913622"/>
          </a:xfrm>
        </p:spPr>
        <p:txBody>
          <a:bodyPr/>
          <a:lstStyle/>
          <a:p>
            <a:pPr marL="0" indent="0">
              <a:buNone/>
            </a:pPr>
            <a:r>
              <a:rPr lang="pl-PL" dirty="0"/>
              <a:t>Uczenie głębokie jest dziedziną uczenia maszynowego: nowym sposobem uczenia się reprezentacji na podstawie danych, który kładzie nacisk na uczenie kolejnych warstw coraz lepszych reprezentacji. </a:t>
            </a:r>
          </a:p>
          <a:p>
            <a:pPr marL="0" indent="0">
              <a:buNone/>
            </a:pPr>
            <a:r>
              <a:rPr lang="pl-PL" dirty="0"/>
              <a:t>Głębia uczenia głębokiego nie odwołuje się do żadnego głębokiego rozumienia osiąganego przez tę technikę — głębią jest tworzenie wielowarstwowej</a:t>
            </a:r>
          </a:p>
          <a:p>
            <a:pPr marL="0" indent="0">
              <a:buNone/>
            </a:pPr>
            <a:r>
              <a:rPr lang="pl-PL" dirty="0"/>
              <a:t>reprezentacji danych. </a:t>
            </a:r>
          </a:p>
          <a:p>
            <a:pPr marL="0" indent="0">
              <a:buNone/>
            </a:pPr>
            <a:r>
              <a:rPr lang="pl-PL" dirty="0"/>
              <a:t>Głębokością modelu określamy liczbę warstw modelu danych. Uczenie głębokie mogłoby również nazywać się uczeniem reprezentacji warstwowych</a:t>
            </a:r>
          </a:p>
          <a:p>
            <a:pPr marL="0" indent="0">
              <a:buNone/>
            </a:pPr>
            <a:r>
              <a:rPr lang="pl-PL" dirty="0"/>
              <a:t>i uczeniem reprezentacji hierarchicznych. </a:t>
            </a:r>
          </a:p>
          <a:p>
            <a:pPr marL="0" indent="0">
              <a:buNone/>
            </a:pPr>
            <a:r>
              <a:rPr lang="pl-PL" dirty="0"/>
              <a:t>Współcześnie uczenie głębokie polega na tworzeniu dziesiątek, a nawet setek kolejnych warstw reprezentacji — wszystkie warstwy są uczone na podstawie danych treningowych. W innych technikach uczenia maszynowego skupia się zwykle na tworzeniu jedno- lub dwuwarstwowej reprezentacji danych, a więc czasami określa się je mianem uczenia płytkiego.</a:t>
            </a:r>
          </a:p>
        </p:txBody>
      </p:sp>
    </p:spTree>
    <p:extLst>
      <p:ext uri="{BB962C8B-B14F-4D97-AF65-F5344CB8AC3E}">
        <p14:creationId xmlns:p14="http://schemas.microsoft.com/office/powerpoint/2010/main" val="2342213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4036E87-344B-44D4-820F-3194115D217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3DB36D77-7BED-4A62-9B98-1DEFF441029B}"/>
              </a:ext>
            </a:extLst>
          </p:cNvPr>
          <p:cNvSpPr>
            <a:spLocks noGrp="1"/>
          </p:cNvSpPr>
          <p:nvPr>
            <p:ph type="body" sz="quarter" idx="27"/>
          </p:nvPr>
        </p:nvSpPr>
        <p:spPr>
          <a:xfrm>
            <a:off x="457200" y="1267261"/>
            <a:ext cx="8235950" cy="2608978"/>
          </a:xfrm>
        </p:spPr>
        <p:txBody>
          <a:bodyPr/>
          <a:lstStyle/>
          <a:p>
            <a:pPr marL="0" indent="0">
              <a:buNone/>
            </a:pPr>
            <a:r>
              <a:rPr lang="pl-PL" dirty="0"/>
              <a:t>W przypadku uczenia głębokiego wielowarstwowe reprezentacje danych są prawie zawsze tworzone za pomocą modeli określanych mianem sieci neuronowych. Sieci te składają się z wielu warstw neuronów. Termin sieć neuronowa odwołuje się do neurobiologii, ale pomimo tego, że niektóre koncepcje uczenia głębokiego wywodzą się z inspiracji działaniem naszego mózgu, modele uczenia głębokiego nie odzwierciedlają jego pracy. Nie ma żadnych dowodów na to, że mózg jest implementacją jakiegokolwiek współczesnego modelu uczenia głębokiego.</a:t>
            </a:r>
          </a:p>
        </p:txBody>
      </p:sp>
    </p:spTree>
    <p:extLst>
      <p:ext uri="{BB962C8B-B14F-4D97-AF65-F5344CB8AC3E}">
        <p14:creationId xmlns:p14="http://schemas.microsoft.com/office/powerpoint/2010/main" val="4206298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0FEA26C-17E7-4164-8914-CD6C6CFDFF43}"/>
              </a:ext>
            </a:extLst>
          </p:cNvPr>
          <p:cNvSpPr>
            <a:spLocks noGrp="1"/>
          </p:cNvSpPr>
          <p:nvPr>
            <p:ph type="body" sz="quarter" idx="25"/>
          </p:nvPr>
        </p:nvSpPr>
        <p:spPr/>
        <p:txBody>
          <a:bodyPr/>
          <a:lstStyle/>
          <a:p>
            <a:r>
              <a:rPr lang="pl-PL" dirty="0"/>
              <a:t>Uczenie głębokie vs uczenie maszynowe</a:t>
            </a:r>
          </a:p>
        </p:txBody>
      </p:sp>
      <p:sp>
        <p:nvSpPr>
          <p:cNvPr id="5" name="pole tekstowe 4">
            <a:extLst>
              <a:ext uri="{FF2B5EF4-FFF2-40B4-BE49-F238E27FC236}">
                <a16:creationId xmlns:a16="http://schemas.microsoft.com/office/drawing/2014/main" id="{241B10CB-8EA3-4E95-BAA5-950FFB6A6D23}"/>
              </a:ext>
            </a:extLst>
          </p:cNvPr>
          <p:cNvSpPr txBox="1"/>
          <p:nvPr/>
        </p:nvSpPr>
        <p:spPr>
          <a:xfrm>
            <a:off x="564776" y="1636770"/>
            <a:ext cx="4572000" cy="2031325"/>
          </a:xfrm>
          <a:prstGeom prst="rect">
            <a:avLst/>
          </a:prstGeom>
          <a:noFill/>
        </p:spPr>
        <p:txBody>
          <a:bodyPr wrap="square">
            <a:spAutoFit/>
          </a:bodyPr>
          <a:lstStyle/>
          <a:p>
            <a:r>
              <a:rPr lang="pl-PL" dirty="0"/>
              <a:t>Jak możemy zobaczyć na powyższym diagramie, uczenie głębokie jest poddziedziną uczenia maszynowego. Podstawowym czynnikiem wyróżniającym </a:t>
            </a:r>
            <a:r>
              <a:rPr lang="pl-PL" dirty="0" err="1"/>
              <a:t>deep</a:t>
            </a:r>
            <a:r>
              <a:rPr lang="pl-PL" dirty="0"/>
              <a:t> learning jest to, że proces uczenia nie wymaga kontroli człowieka, czyli zachodzi w sposób nienadzorowany.</a:t>
            </a:r>
          </a:p>
        </p:txBody>
      </p:sp>
      <p:pic>
        <p:nvPicPr>
          <p:cNvPr id="7" name="Obraz 6">
            <a:extLst>
              <a:ext uri="{FF2B5EF4-FFF2-40B4-BE49-F238E27FC236}">
                <a16:creationId xmlns:a16="http://schemas.microsoft.com/office/drawing/2014/main" id="{DF8DE51C-62F9-4CF7-8DE9-A2FFEFED2E23}"/>
              </a:ext>
            </a:extLst>
          </p:cNvPr>
          <p:cNvPicPr>
            <a:picLocks noChangeAspect="1"/>
          </p:cNvPicPr>
          <p:nvPr/>
        </p:nvPicPr>
        <p:blipFill rotWithShape="1">
          <a:blip r:embed="rId3"/>
          <a:srcRect l="25220" t="37308" r="52868" b="25904"/>
          <a:stretch/>
        </p:blipFill>
        <p:spPr>
          <a:xfrm>
            <a:off x="5298140" y="1169893"/>
            <a:ext cx="3281084" cy="2983805"/>
          </a:xfrm>
          <a:prstGeom prst="rect">
            <a:avLst/>
          </a:prstGeom>
        </p:spPr>
      </p:pic>
    </p:spTree>
    <p:extLst>
      <p:ext uri="{BB962C8B-B14F-4D97-AF65-F5344CB8AC3E}">
        <p14:creationId xmlns:p14="http://schemas.microsoft.com/office/powerpoint/2010/main" val="4023061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38A2B4D-29A1-4445-BC90-6CD8626D09BF}"/>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57B9F873-014D-48BA-B095-505BE9D1839D}"/>
              </a:ext>
            </a:extLst>
          </p:cNvPr>
          <p:cNvSpPr>
            <a:spLocks noGrp="1"/>
          </p:cNvSpPr>
          <p:nvPr>
            <p:ph type="body" sz="quarter" idx="27"/>
          </p:nvPr>
        </p:nvSpPr>
        <p:spPr>
          <a:xfrm>
            <a:off x="457200" y="853640"/>
            <a:ext cx="8235950" cy="1822325"/>
          </a:xfrm>
        </p:spPr>
        <p:txBody>
          <a:bodyPr/>
          <a:lstStyle/>
          <a:p>
            <a:pPr marL="0" indent="0">
              <a:buNone/>
            </a:pPr>
            <a:r>
              <a:rPr lang="pl-PL" dirty="0"/>
              <a:t>Ze względu na elastyczność technik uczenia głębokiego i różnorodność struktur sieci neuronowych, uczenie głębokie ma najszersze zastosowanie spośród technik uczenia maszynowego i może z powodzeniem rozwiązywać problemy, do których dotychczas aplikowane były klasyczne metody. W tym miejscu należałoby jednak rozważyć, czy potencjalne korzyści z zastąpienia oraz dłuższy czas nauki modelu, rekompensują koszty. </a:t>
            </a:r>
          </a:p>
        </p:txBody>
      </p:sp>
      <p:pic>
        <p:nvPicPr>
          <p:cNvPr id="5" name="Obraz 4">
            <a:extLst>
              <a:ext uri="{FF2B5EF4-FFF2-40B4-BE49-F238E27FC236}">
                <a16:creationId xmlns:a16="http://schemas.microsoft.com/office/drawing/2014/main" id="{0909F2B8-2B57-4634-B155-D203D5856444}"/>
              </a:ext>
            </a:extLst>
          </p:cNvPr>
          <p:cNvPicPr>
            <a:picLocks noChangeAspect="1"/>
          </p:cNvPicPr>
          <p:nvPr/>
        </p:nvPicPr>
        <p:blipFill rotWithShape="1">
          <a:blip r:embed="rId2"/>
          <a:srcRect l="9559" t="35407" r="37206" b="21154"/>
          <a:stretch/>
        </p:blipFill>
        <p:spPr>
          <a:xfrm>
            <a:off x="1183340" y="2571750"/>
            <a:ext cx="5654489" cy="2499222"/>
          </a:xfrm>
          <a:prstGeom prst="rect">
            <a:avLst/>
          </a:prstGeom>
        </p:spPr>
      </p:pic>
    </p:spTree>
    <p:extLst>
      <p:ext uri="{BB962C8B-B14F-4D97-AF65-F5344CB8AC3E}">
        <p14:creationId xmlns:p14="http://schemas.microsoft.com/office/powerpoint/2010/main" val="277289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49D7BA4-AF5A-449E-B35F-B404881E92E7}"/>
              </a:ext>
            </a:extLst>
          </p:cNvPr>
          <p:cNvSpPr>
            <a:spLocks noGrp="1"/>
          </p:cNvSpPr>
          <p:nvPr>
            <p:ph type="title"/>
          </p:nvPr>
        </p:nvSpPr>
        <p:spPr>
          <a:xfrm>
            <a:off x="431921" y="527499"/>
            <a:ext cx="8272212" cy="741249"/>
          </a:xfrm>
        </p:spPr>
        <p:txBody>
          <a:bodyPr/>
          <a:lstStyle/>
          <a:p>
            <a:r>
              <a:rPr lang="pl-PL" dirty="0"/>
              <a:t>Wersjonowanie języka Python</a:t>
            </a:r>
          </a:p>
        </p:txBody>
      </p:sp>
      <p:sp>
        <p:nvSpPr>
          <p:cNvPr id="3" name="pole tekstowe 2">
            <a:extLst>
              <a:ext uri="{FF2B5EF4-FFF2-40B4-BE49-F238E27FC236}">
                <a16:creationId xmlns:a16="http://schemas.microsoft.com/office/drawing/2014/main" id="{4DB9B835-CB00-47FB-9367-66BA18ABC4C0}"/>
              </a:ext>
            </a:extLst>
          </p:cNvPr>
          <p:cNvSpPr txBox="1"/>
          <p:nvPr/>
        </p:nvSpPr>
        <p:spPr>
          <a:xfrm>
            <a:off x="1113638" y="1560352"/>
            <a:ext cx="4605557" cy="300082"/>
          </a:xfrm>
          <a:prstGeom prst="rect">
            <a:avLst/>
          </a:prstGeom>
          <a:noFill/>
        </p:spPr>
        <p:txBody>
          <a:bodyPr wrap="square" rtlCol="0">
            <a:spAutoFit/>
          </a:bodyPr>
          <a:lstStyle/>
          <a:p>
            <a:r>
              <a:rPr lang="pl-PL" sz="1350" dirty="0"/>
              <a:t>Python R.E.X   np. 3.9.6</a:t>
            </a:r>
          </a:p>
        </p:txBody>
      </p:sp>
      <p:sp>
        <p:nvSpPr>
          <p:cNvPr id="4" name="pole tekstowe 3">
            <a:extLst>
              <a:ext uri="{FF2B5EF4-FFF2-40B4-BE49-F238E27FC236}">
                <a16:creationId xmlns:a16="http://schemas.microsoft.com/office/drawing/2014/main" id="{76985214-62C4-401C-96C2-501FC7FE555A}"/>
              </a:ext>
            </a:extLst>
          </p:cNvPr>
          <p:cNvSpPr txBox="1"/>
          <p:nvPr/>
        </p:nvSpPr>
        <p:spPr>
          <a:xfrm>
            <a:off x="1233181" y="4023741"/>
            <a:ext cx="4605557" cy="300082"/>
          </a:xfrm>
          <a:prstGeom prst="rect">
            <a:avLst/>
          </a:prstGeom>
          <a:noFill/>
        </p:spPr>
        <p:txBody>
          <a:bodyPr wrap="square" rtlCol="0">
            <a:spAutoFit/>
          </a:bodyPr>
          <a:lstStyle/>
          <a:p>
            <a:r>
              <a:rPr lang="pl-PL" sz="1350" dirty="0"/>
              <a:t>Python 3.8.4</a:t>
            </a:r>
          </a:p>
        </p:txBody>
      </p:sp>
      <p:sp>
        <p:nvSpPr>
          <p:cNvPr id="5" name="pole tekstowe 4">
            <a:extLst>
              <a:ext uri="{FF2B5EF4-FFF2-40B4-BE49-F238E27FC236}">
                <a16:creationId xmlns:a16="http://schemas.microsoft.com/office/drawing/2014/main" id="{1A4EFEA6-902A-4A22-B5A8-0B46B73C6657}"/>
              </a:ext>
            </a:extLst>
          </p:cNvPr>
          <p:cNvSpPr txBox="1"/>
          <p:nvPr/>
        </p:nvSpPr>
        <p:spPr>
          <a:xfrm>
            <a:off x="1233181" y="4313302"/>
            <a:ext cx="4605557" cy="300082"/>
          </a:xfrm>
          <a:prstGeom prst="rect">
            <a:avLst/>
          </a:prstGeom>
          <a:noFill/>
        </p:spPr>
        <p:txBody>
          <a:bodyPr wrap="square" rtlCol="0">
            <a:spAutoFit/>
          </a:bodyPr>
          <a:lstStyle/>
          <a:p>
            <a:r>
              <a:rPr lang="pl-PL" sz="1350" dirty="0"/>
              <a:t>Python 2.7.1</a:t>
            </a:r>
          </a:p>
        </p:txBody>
      </p:sp>
      <p:sp>
        <p:nvSpPr>
          <p:cNvPr id="6" name="pole tekstowe 5">
            <a:extLst>
              <a:ext uri="{FF2B5EF4-FFF2-40B4-BE49-F238E27FC236}">
                <a16:creationId xmlns:a16="http://schemas.microsoft.com/office/drawing/2014/main" id="{E29DC472-C3EF-4A7A-9F90-1DEC8FBF2190}"/>
              </a:ext>
            </a:extLst>
          </p:cNvPr>
          <p:cNvSpPr txBox="1"/>
          <p:nvPr/>
        </p:nvSpPr>
        <p:spPr>
          <a:xfrm>
            <a:off x="1233181" y="4615427"/>
            <a:ext cx="4605557" cy="300082"/>
          </a:xfrm>
          <a:prstGeom prst="rect">
            <a:avLst/>
          </a:prstGeom>
          <a:noFill/>
        </p:spPr>
        <p:txBody>
          <a:bodyPr wrap="square" rtlCol="0">
            <a:spAutoFit/>
          </a:bodyPr>
          <a:lstStyle/>
          <a:p>
            <a:r>
              <a:rPr lang="pl-PL" sz="1350" dirty="0"/>
              <a:t>Python 3.6.5</a:t>
            </a:r>
          </a:p>
        </p:txBody>
      </p:sp>
      <p:sp>
        <p:nvSpPr>
          <p:cNvPr id="7" name="pole tekstowe 6">
            <a:extLst>
              <a:ext uri="{FF2B5EF4-FFF2-40B4-BE49-F238E27FC236}">
                <a16:creationId xmlns:a16="http://schemas.microsoft.com/office/drawing/2014/main" id="{20E68708-8B1C-486C-9037-F1A3CCD94222}"/>
              </a:ext>
            </a:extLst>
          </p:cNvPr>
          <p:cNvSpPr txBox="1"/>
          <p:nvPr/>
        </p:nvSpPr>
        <p:spPr>
          <a:xfrm>
            <a:off x="1182043" y="1874846"/>
            <a:ext cx="6765722" cy="715581"/>
          </a:xfrm>
          <a:prstGeom prst="rect">
            <a:avLst/>
          </a:prstGeom>
          <a:noFill/>
        </p:spPr>
        <p:txBody>
          <a:bodyPr wrap="square" rtlCol="0">
            <a:spAutoFit/>
          </a:bodyPr>
          <a:lstStyle/>
          <a:p>
            <a:r>
              <a:rPr lang="pl-PL" sz="1350" dirty="0"/>
              <a:t>R – wersja główna (pierwsza cyfra wersji), aktualnie nr 3. Każda nowa wersja wprowadza istotne i kluczowe zmiany w składni języka, zmienia sposób interpretacji programu</a:t>
            </a:r>
          </a:p>
        </p:txBody>
      </p:sp>
      <p:sp>
        <p:nvSpPr>
          <p:cNvPr id="8" name="pole tekstowe 7">
            <a:extLst>
              <a:ext uri="{FF2B5EF4-FFF2-40B4-BE49-F238E27FC236}">
                <a16:creationId xmlns:a16="http://schemas.microsoft.com/office/drawing/2014/main" id="{77855331-6EA6-431F-B3CE-F8AB65FD0D28}"/>
              </a:ext>
            </a:extLst>
          </p:cNvPr>
          <p:cNvSpPr txBox="1"/>
          <p:nvPr/>
        </p:nvSpPr>
        <p:spPr>
          <a:xfrm>
            <a:off x="1189139" y="2586475"/>
            <a:ext cx="6568580" cy="715581"/>
          </a:xfrm>
          <a:prstGeom prst="rect">
            <a:avLst/>
          </a:prstGeom>
          <a:noFill/>
        </p:spPr>
        <p:txBody>
          <a:bodyPr wrap="square" rtlCol="0">
            <a:spAutoFit/>
          </a:bodyPr>
          <a:lstStyle/>
          <a:p>
            <a:r>
              <a:rPr lang="pl-PL" sz="1350" dirty="0"/>
              <a:t>E – wersja drugorzędna (druga wartość po kropce), aktualnie nr11. Każda nowa wersja wprowadza ważne zmiany w składni języka, jednak nie zmienia sposobu interpretacji programu </a:t>
            </a:r>
          </a:p>
        </p:txBody>
      </p:sp>
      <p:sp>
        <p:nvSpPr>
          <p:cNvPr id="9" name="pole tekstowe 8">
            <a:extLst>
              <a:ext uri="{FF2B5EF4-FFF2-40B4-BE49-F238E27FC236}">
                <a16:creationId xmlns:a16="http://schemas.microsoft.com/office/drawing/2014/main" id="{D5560539-B6B1-44AB-B054-2D4F5F9F6A1E}"/>
              </a:ext>
            </a:extLst>
          </p:cNvPr>
          <p:cNvSpPr txBox="1"/>
          <p:nvPr/>
        </p:nvSpPr>
        <p:spPr>
          <a:xfrm>
            <a:off x="1189138" y="3293748"/>
            <a:ext cx="6568580" cy="715581"/>
          </a:xfrm>
          <a:prstGeom prst="rect">
            <a:avLst/>
          </a:prstGeom>
          <a:noFill/>
        </p:spPr>
        <p:txBody>
          <a:bodyPr wrap="square" rtlCol="0">
            <a:spAutoFit/>
          </a:bodyPr>
          <a:lstStyle/>
          <a:p>
            <a:r>
              <a:rPr lang="pl-PL" sz="1350" dirty="0"/>
              <a:t>X – wersja trzeciorzędna (trzecia wartość po kropce), aktualnie nr 1. Każda nowa wersja wprowadza drobne zmiany w składni języka, usprawnia interpreter i optymalizuje rozwiązania</a:t>
            </a:r>
          </a:p>
        </p:txBody>
      </p:sp>
      <p:sp>
        <p:nvSpPr>
          <p:cNvPr id="10" name="pole tekstowe 9">
            <a:extLst>
              <a:ext uri="{FF2B5EF4-FFF2-40B4-BE49-F238E27FC236}">
                <a16:creationId xmlns:a16="http://schemas.microsoft.com/office/drawing/2014/main" id="{AD7115B7-24B0-4DE3-A37C-A0E8152F9D95}"/>
              </a:ext>
            </a:extLst>
          </p:cNvPr>
          <p:cNvSpPr txBox="1"/>
          <p:nvPr/>
        </p:nvSpPr>
        <p:spPr>
          <a:xfrm>
            <a:off x="4114800" y="4168522"/>
            <a:ext cx="3366083" cy="300082"/>
          </a:xfrm>
          <a:prstGeom prst="rect">
            <a:avLst/>
          </a:prstGeom>
          <a:noFill/>
        </p:spPr>
        <p:txBody>
          <a:bodyPr wrap="square" rtlCol="0">
            <a:spAutoFit/>
          </a:bodyPr>
          <a:lstStyle/>
          <a:p>
            <a:r>
              <a:rPr lang="pl-PL" sz="1350" dirty="0"/>
              <a:t>Przykładowe wersje języka Python</a:t>
            </a:r>
          </a:p>
        </p:txBody>
      </p:sp>
      <p:sp>
        <p:nvSpPr>
          <p:cNvPr id="11" name="Strzałka: w prawo 10">
            <a:extLst>
              <a:ext uri="{FF2B5EF4-FFF2-40B4-BE49-F238E27FC236}">
                <a16:creationId xmlns:a16="http://schemas.microsoft.com/office/drawing/2014/main" id="{9E25DCD7-8F46-4D2B-B8D0-8193BD2CAE0E}"/>
              </a:ext>
            </a:extLst>
          </p:cNvPr>
          <p:cNvSpPr/>
          <p:nvPr/>
        </p:nvSpPr>
        <p:spPr>
          <a:xfrm rot="10800000">
            <a:off x="3287435" y="4219342"/>
            <a:ext cx="610299" cy="182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1350" dirty="0"/>
          </a:p>
        </p:txBody>
      </p:sp>
    </p:spTree>
    <p:extLst>
      <p:ext uri="{BB962C8B-B14F-4D97-AF65-F5344CB8AC3E}">
        <p14:creationId xmlns:p14="http://schemas.microsoft.com/office/powerpoint/2010/main" val="11680172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A7568E0-D0E9-4DC0-9F9E-62BDA2D5F452}"/>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1782E05D-7116-49B3-83AA-8D4629704B98}"/>
              </a:ext>
            </a:extLst>
          </p:cNvPr>
          <p:cNvPicPr>
            <a:picLocks noChangeAspect="1"/>
          </p:cNvPicPr>
          <p:nvPr/>
        </p:nvPicPr>
        <p:blipFill rotWithShape="1">
          <a:blip r:embed="rId2"/>
          <a:srcRect l="12941" t="35814" r="44706" b="28891"/>
          <a:stretch/>
        </p:blipFill>
        <p:spPr>
          <a:xfrm>
            <a:off x="1055592" y="1539874"/>
            <a:ext cx="4572001" cy="2063752"/>
          </a:xfrm>
          <a:prstGeom prst="rect">
            <a:avLst/>
          </a:prstGeom>
        </p:spPr>
      </p:pic>
      <p:sp>
        <p:nvSpPr>
          <p:cNvPr id="7" name="pole tekstowe 6">
            <a:extLst>
              <a:ext uri="{FF2B5EF4-FFF2-40B4-BE49-F238E27FC236}">
                <a16:creationId xmlns:a16="http://schemas.microsoft.com/office/drawing/2014/main" id="{05FF6293-AA8F-43D3-A758-4145D17DCD99}"/>
              </a:ext>
            </a:extLst>
          </p:cNvPr>
          <p:cNvSpPr txBox="1"/>
          <p:nvPr/>
        </p:nvSpPr>
        <p:spPr>
          <a:xfrm>
            <a:off x="1055591" y="3794997"/>
            <a:ext cx="6763873" cy="369332"/>
          </a:xfrm>
          <a:prstGeom prst="rect">
            <a:avLst/>
          </a:prstGeom>
          <a:noFill/>
        </p:spPr>
        <p:txBody>
          <a:bodyPr wrap="square">
            <a:spAutoFit/>
          </a:bodyPr>
          <a:lstStyle/>
          <a:p>
            <a:r>
              <a:rPr lang="pl-PL" dirty="0"/>
              <a:t>Głęboka sieć neuronowa klasyfikująca cyfry</a:t>
            </a:r>
          </a:p>
        </p:txBody>
      </p:sp>
    </p:spTree>
    <p:extLst>
      <p:ext uri="{BB962C8B-B14F-4D97-AF65-F5344CB8AC3E}">
        <p14:creationId xmlns:p14="http://schemas.microsoft.com/office/powerpoint/2010/main" val="1082877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0F4A67-D23C-480F-BF0C-8CCF216B0AF2}"/>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2D053AEF-2432-4A78-8EBF-F214BBE8B2DE}"/>
              </a:ext>
            </a:extLst>
          </p:cNvPr>
          <p:cNvSpPr txBox="1"/>
          <p:nvPr/>
        </p:nvSpPr>
        <p:spPr>
          <a:xfrm>
            <a:off x="457200" y="863590"/>
            <a:ext cx="8424582" cy="1477328"/>
          </a:xfrm>
          <a:prstGeom prst="rect">
            <a:avLst/>
          </a:prstGeom>
          <a:noFill/>
        </p:spPr>
        <p:txBody>
          <a:bodyPr wrap="square">
            <a:spAutoFit/>
          </a:bodyPr>
          <a:lstStyle/>
          <a:p>
            <a:r>
              <a:rPr lang="pl-PL" dirty="0"/>
              <a:t>Sieć przekształca obraz cyfry na reprezentacje, które coraz bardziej odbiegają od początkowego obrazu i są coraz bardziej zbliżone do wyjściowej formy danych. Działanie sieci głębokiej można traktować jako wieloetapową operację destylacji informacji, podczas której informacje przechodząc przez kolejne filtry, stają się coraz bardziej czyste (przydatne do wykonania określonego zadania).</a:t>
            </a:r>
          </a:p>
        </p:txBody>
      </p:sp>
      <p:pic>
        <p:nvPicPr>
          <p:cNvPr id="7" name="Obraz 6">
            <a:extLst>
              <a:ext uri="{FF2B5EF4-FFF2-40B4-BE49-F238E27FC236}">
                <a16:creationId xmlns:a16="http://schemas.microsoft.com/office/drawing/2014/main" id="{68B5B911-B671-4296-93CE-A11C75B1A048}"/>
              </a:ext>
            </a:extLst>
          </p:cNvPr>
          <p:cNvPicPr>
            <a:picLocks noChangeAspect="1"/>
          </p:cNvPicPr>
          <p:nvPr/>
        </p:nvPicPr>
        <p:blipFill rotWithShape="1">
          <a:blip r:embed="rId2"/>
          <a:srcRect l="13751" t="29977" r="29337" b="15513"/>
          <a:stretch/>
        </p:blipFill>
        <p:spPr>
          <a:xfrm>
            <a:off x="1613647" y="2402642"/>
            <a:ext cx="5204012" cy="2699882"/>
          </a:xfrm>
          <a:prstGeom prst="rect">
            <a:avLst/>
          </a:prstGeom>
        </p:spPr>
      </p:pic>
    </p:spTree>
    <p:extLst>
      <p:ext uri="{BB962C8B-B14F-4D97-AF65-F5344CB8AC3E}">
        <p14:creationId xmlns:p14="http://schemas.microsoft.com/office/powerpoint/2010/main" val="2285945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6773E0F-FBB3-4380-A763-CAD1653AB0D4}"/>
              </a:ext>
            </a:extLst>
          </p:cNvPr>
          <p:cNvSpPr>
            <a:spLocks noGrp="1"/>
          </p:cNvSpPr>
          <p:nvPr>
            <p:ph type="title"/>
          </p:nvPr>
        </p:nvSpPr>
        <p:spPr/>
        <p:txBody>
          <a:bodyPr/>
          <a:lstStyle/>
          <a:p>
            <a:r>
              <a:rPr lang="pl-PL" dirty="0"/>
              <a:t>Sieci neuronowe</a:t>
            </a:r>
          </a:p>
        </p:txBody>
      </p:sp>
      <p:sp>
        <p:nvSpPr>
          <p:cNvPr id="3" name="Symbol zastępczy daty 2">
            <a:extLst>
              <a:ext uri="{FF2B5EF4-FFF2-40B4-BE49-F238E27FC236}">
                <a16:creationId xmlns:a16="http://schemas.microsoft.com/office/drawing/2014/main" id="{D34BE888-0F05-4BAF-949B-63F4C540C1D7}"/>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2014F31E-609F-41C6-8A3C-7E403251423C}"/>
              </a:ext>
            </a:extLst>
          </p:cNvPr>
          <p:cNvSpPr txBox="1"/>
          <p:nvPr/>
        </p:nvSpPr>
        <p:spPr>
          <a:xfrm>
            <a:off x="352780" y="1512293"/>
            <a:ext cx="8280159" cy="2793072"/>
          </a:xfrm>
          <a:prstGeom prst="rect">
            <a:avLst/>
          </a:prstGeom>
          <a:noFill/>
        </p:spPr>
        <p:txBody>
          <a:bodyPr wrap="square">
            <a:spAutoFit/>
          </a:bodyPr>
          <a:lstStyle/>
          <a:p>
            <a:r>
              <a:rPr lang="pl-PL" sz="1350" dirty="0"/>
              <a:t>Warstwa wejścia przyjmuje dane wejściowe do obliczeń, w warstwie ukrytej odbywają się wszystkie obliczenia. Wynik tych obliczeń jest przesyłany do warstwy wyjścia.</a:t>
            </a:r>
          </a:p>
          <a:p>
            <a:endParaRPr lang="pl-PL" sz="1350" dirty="0"/>
          </a:p>
          <a:p>
            <a:r>
              <a:rPr lang="pl-PL" sz="1350" dirty="0"/>
              <a:t>Na powyższym diagramie okręgi reprezentują neurony, zaś strzałki - synapsy. </a:t>
            </a:r>
          </a:p>
          <a:p>
            <a:endParaRPr lang="pl-PL" sz="1350" dirty="0"/>
          </a:p>
          <a:p>
            <a:r>
              <a:rPr lang="pl-PL" sz="1350" dirty="0"/>
              <a:t>Każda synapsa ma przypisaną pewną wagę, </a:t>
            </a:r>
            <a:r>
              <a:rPr lang="pl-PL" sz="1350" dirty="0" err="1"/>
              <a:t>tzn</a:t>
            </a:r>
            <a:r>
              <a:rPr lang="pl-PL" sz="1350" dirty="0"/>
              <a:t> liczbę, która (nieco upraszczając) określa, jak silnie przesyłana wartość wpływa na ostateczny wynik obliczeń. </a:t>
            </a:r>
          </a:p>
          <a:p>
            <a:endParaRPr lang="pl-PL" sz="1350" dirty="0"/>
          </a:p>
          <a:p>
            <a:r>
              <a:rPr lang="pl-PL" sz="1350" dirty="0"/>
              <a:t>Żeby przesłać wartość, synapsa najpierw czyta wartość z neuronu wejściowego, następnie wartość tę mnoży przez wagę, by w końcu przesłać wynik do neuronu wyjściowego. </a:t>
            </a:r>
          </a:p>
          <a:p>
            <a:endParaRPr lang="pl-PL" sz="1350" dirty="0"/>
          </a:p>
          <a:p>
            <a:r>
              <a:rPr lang="pl-PL" sz="1350" dirty="0"/>
              <a:t>Następnie neuron wyjściowy dokonuje obliczeń na dostarczonych mu przez synapsy wartościach i otrzymany wynik przekazuje do wychodzącej z niego synapsy.</a:t>
            </a:r>
          </a:p>
        </p:txBody>
      </p:sp>
    </p:spTree>
    <p:extLst>
      <p:ext uri="{BB962C8B-B14F-4D97-AF65-F5344CB8AC3E}">
        <p14:creationId xmlns:p14="http://schemas.microsoft.com/office/powerpoint/2010/main" val="3363732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4240C42-A461-4618-84BE-E2603262FEDA}"/>
              </a:ext>
            </a:extLst>
          </p:cNvPr>
          <p:cNvSpPr>
            <a:spLocks noGrp="1"/>
          </p:cNvSpPr>
          <p:nvPr>
            <p:ph type="title"/>
          </p:nvPr>
        </p:nvSpPr>
        <p:spPr/>
        <p:txBody>
          <a:bodyPr/>
          <a:lstStyle/>
          <a:p>
            <a:endParaRPr lang="pl-PL"/>
          </a:p>
        </p:txBody>
      </p:sp>
      <p:sp>
        <p:nvSpPr>
          <p:cNvPr id="3" name="Symbol zastępczy daty 2">
            <a:extLst>
              <a:ext uri="{FF2B5EF4-FFF2-40B4-BE49-F238E27FC236}">
                <a16:creationId xmlns:a16="http://schemas.microsoft.com/office/drawing/2014/main" id="{F6D7866F-083F-46A7-BA89-9CA26C83D3A3}"/>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sp>
        <p:nvSpPr>
          <p:cNvPr id="5" name="pole tekstowe 4">
            <a:extLst>
              <a:ext uri="{FF2B5EF4-FFF2-40B4-BE49-F238E27FC236}">
                <a16:creationId xmlns:a16="http://schemas.microsoft.com/office/drawing/2014/main" id="{60E0D33D-262E-4D8A-B764-DCD29CD6AEB5}"/>
              </a:ext>
            </a:extLst>
          </p:cNvPr>
          <p:cNvSpPr txBox="1"/>
          <p:nvPr/>
        </p:nvSpPr>
        <p:spPr>
          <a:xfrm>
            <a:off x="431920" y="1444433"/>
            <a:ext cx="7904639" cy="1131079"/>
          </a:xfrm>
          <a:prstGeom prst="rect">
            <a:avLst/>
          </a:prstGeom>
          <a:noFill/>
        </p:spPr>
        <p:txBody>
          <a:bodyPr wrap="square">
            <a:spAutoFit/>
          </a:bodyPr>
          <a:lstStyle/>
          <a:p>
            <a:r>
              <a:rPr lang="pl-PL" sz="1350" dirty="0"/>
              <a:t>Trenowanie sieci neuronowej jest procesem, którego celem jest (nieco upraszczając) dobór odpowiednich wag dla synaps. Zakładamy, że sposób w jaki dokonywane są obliczenia wewnątrz każdego z neuronów jest niezmienny. </a:t>
            </a:r>
          </a:p>
          <a:p>
            <a:r>
              <a:rPr lang="pl-PL" sz="1350" dirty="0"/>
              <a:t>Trenowanie jest procesem iteracyjnym. Jedna iteracja składa się z dwóch (wykonywanych w podanej kolejności) kroków: propagacji oraz propagacji wstecznej.</a:t>
            </a:r>
          </a:p>
        </p:txBody>
      </p:sp>
      <p:sp>
        <p:nvSpPr>
          <p:cNvPr id="7" name="pole tekstowe 6">
            <a:extLst>
              <a:ext uri="{FF2B5EF4-FFF2-40B4-BE49-F238E27FC236}">
                <a16:creationId xmlns:a16="http://schemas.microsoft.com/office/drawing/2014/main" id="{14EAFB49-2841-409C-9B28-AD69344EC9AD}"/>
              </a:ext>
            </a:extLst>
          </p:cNvPr>
          <p:cNvSpPr txBox="1"/>
          <p:nvPr/>
        </p:nvSpPr>
        <p:spPr>
          <a:xfrm>
            <a:off x="431920" y="2919573"/>
            <a:ext cx="7904639" cy="1338828"/>
          </a:xfrm>
          <a:prstGeom prst="rect">
            <a:avLst/>
          </a:prstGeom>
          <a:noFill/>
        </p:spPr>
        <p:txBody>
          <a:bodyPr wrap="square">
            <a:spAutoFit/>
          </a:bodyPr>
          <a:lstStyle/>
          <a:p>
            <a:r>
              <a:rPr lang="pl-PL" sz="1350" dirty="0"/>
              <a:t>Mówiąc w skrócie - propagacja polega na wykonaniu obliczeń na danych wejściowych stosując wagi przypisane synapsom. </a:t>
            </a:r>
          </a:p>
          <a:p>
            <a:r>
              <a:rPr lang="pl-PL" sz="1350" dirty="0"/>
              <a:t>Propagacja wsteczna mierzy błąd, jakim jest obarczony rezultat propagacji (przez porównanie go z oczekiwanymi wynikami obliczeń, czyli z danymi treningowymi). </a:t>
            </a:r>
          </a:p>
          <a:p>
            <a:r>
              <a:rPr lang="pl-PL" sz="1350" dirty="0"/>
              <a:t>W zależności od zmierzonego błędu modyfikowane są wagi synaps (można powiedzieć, że dostosowując wagi sieć "uczy się na swoich błędach").</a:t>
            </a:r>
          </a:p>
        </p:txBody>
      </p:sp>
    </p:spTree>
    <p:extLst>
      <p:ext uri="{BB962C8B-B14F-4D97-AF65-F5344CB8AC3E}">
        <p14:creationId xmlns:p14="http://schemas.microsoft.com/office/powerpoint/2010/main" val="1365309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ABF5529-61FF-474C-A68D-2D2AC48BC6EB}"/>
              </a:ext>
            </a:extLst>
          </p:cNvPr>
          <p:cNvSpPr>
            <a:spLocks noGrp="1"/>
          </p:cNvSpPr>
          <p:nvPr>
            <p:ph type="title"/>
          </p:nvPr>
        </p:nvSpPr>
        <p:spPr/>
        <p:txBody>
          <a:bodyPr/>
          <a:lstStyle/>
          <a:p>
            <a:r>
              <a:rPr lang="pl-PL" dirty="0"/>
              <a:t>Przykład</a:t>
            </a:r>
          </a:p>
        </p:txBody>
      </p:sp>
      <p:sp>
        <p:nvSpPr>
          <p:cNvPr id="3" name="Symbol zastępczy daty 2">
            <a:extLst>
              <a:ext uri="{FF2B5EF4-FFF2-40B4-BE49-F238E27FC236}">
                <a16:creationId xmlns:a16="http://schemas.microsoft.com/office/drawing/2014/main" id="{4A9D4DFD-D55D-4DA7-91F4-C7ECE179DB23}"/>
              </a:ext>
            </a:extLst>
          </p:cNvPr>
          <p:cNvSpPr>
            <a:spLocks noGrp="1"/>
          </p:cNvSpPr>
          <p:nvPr>
            <p:ph type="dt" sz="half" idx="10"/>
          </p:nvPr>
        </p:nvSpPr>
        <p:spPr/>
        <p:txBody>
          <a:bodyPr/>
          <a:lstStyle/>
          <a:p>
            <a:pPr rtl="0"/>
            <a:fld id="{98A70DB5-3B74-47E3-90B3-6FF4DAF5961C}" type="datetime1">
              <a:rPr lang="pl-PL" smtClean="0"/>
              <a:t>31.01.2025</a:t>
            </a:fld>
            <a:endParaRPr lang="en-US" dirty="0"/>
          </a:p>
        </p:txBody>
      </p:sp>
      <p:pic>
        <p:nvPicPr>
          <p:cNvPr id="5" name="Obraz 4">
            <a:extLst>
              <a:ext uri="{FF2B5EF4-FFF2-40B4-BE49-F238E27FC236}">
                <a16:creationId xmlns:a16="http://schemas.microsoft.com/office/drawing/2014/main" id="{2767AD41-650E-490C-8872-C57053B5C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017" y="470266"/>
            <a:ext cx="4650581" cy="2364581"/>
          </a:xfrm>
          <a:prstGeom prst="rect">
            <a:avLst/>
          </a:prstGeom>
        </p:spPr>
      </p:pic>
      <p:sp>
        <p:nvSpPr>
          <p:cNvPr id="7" name="pole tekstowe 6">
            <a:extLst>
              <a:ext uri="{FF2B5EF4-FFF2-40B4-BE49-F238E27FC236}">
                <a16:creationId xmlns:a16="http://schemas.microsoft.com/office/drawing/2014/main" id="{92CDA165-E904-4B7A-8D22-590B79562F7A}"/>
              </a:ext>
            </a:extLst>
          </p:cNvPr>
          <p:cNvSpPr txBox="1"/>
          <p:nvPr/>
        </p:nvSpPr>
        <p:spPr>
          <a:xfrm>
            <a:off x="374403" y="1509816"/>
            <a:ext cx="3744614" cy="715581"/>
          </a:xfrm>
          <a:prstGeom prst="rect">
            <a:avLst/>
          </a:prstGeom>
          <a:noFill/>
        </p:spPr>
        <p:txBody>
          <a:bodyPr wrap="square">
            <a:spAutoFit/>
          </a:bodyPr>
          <a:lstStyle/>
          <a:p>
            <a:r>
              <a:rPr lang="pl-PL" sz="1350" dirty="0"/>
              <a:t>Warstwę wejścia tworzą trzy neurony (każdy neuron odpowiada wartości jednego bitu z zapisu binarnego liczby z wejścia). </a:t>
            </a:r>
          </a:p>
        </p:txBody>
      </p:sp>
      <p:sp>
        <p:nvSpPr>
          <p:cNvPr id="9" name="pole tekstowe 8">
            <a:extLst>
              <a:ext uri="{FF2B5EF4-FFF2-40B4-BE49-F238E27FC236}">
                <a16:creationId xmlns:a16="http://schemas.microsoft.com/office/drawing/2014/main" id="{22B6C6E4-0B5A-4F4E-AEC8-295AAE78AB39}"/>
              </a:ext>
            </a:extLst>
          </p:cNvPr>
          <p:cNvSpPr txBox="1"/>
          <p:nvPr/>
        </p:nvSpPr>
        <p:spPr>
          <a:xfrm>
            <a:off x="431921" y="2476021"/>
            <a:ext cx="3613670" cy="1338828"/>
          </a:xfrm>
          <a:prstGeom prst="rect">
            <a:avLst/>
          </a:prstGeom>
          <a:noFill/>
        </p:spPr>
        <p:txBody>
          <a:bodyPr wrap="square">
            <a:spAutoFit/>
          </a:bodyPr>
          <a:lstStyle/>
          <a:p>
            <a:r>
              <a:rPr lang="pl-PL" sz="1350" dirty="0"/>
              <a:t>Warstwa ukryta składa się z dwóch neuronów: U1 oraz U2. Neuron U1 sumuje wszystkie liczby, jakie zostały mu przesłane (z odpowiednimi wagami) przez wchodzące w niego synapsy, a następnie tę sumę przekazuje do neuronu U2. </a:t>
            </a:r>
          </a:p>
        </p:txBody>
      </p:sp>
      <p:sp>
        <p:nvSpPr>
          <p:cNvPr id="11" name="pole tekstowe 10">
            <a:extLst>
              <a:ext uri="{FF2B5EF4-FFF2-40B4-BE49-F238E27FC236}">
                <a16:creationId xmlns:a16="http://schemas.microsoft.com/office/drawing/2014/main" id="{0965BCD8-9584-4208-AC66-CA72568FECE6}"/>
              </a:ext>
            </a:extLst>
          </p:cNvPr>
          <p:cNvSpPr txBox="1"/>
          <p:nvPr/>
        </p:nvSpPr>
        <p:spPr>
          <a:xfrm>
            <a:off x="4330292" y="3271581"/>
            <a:ext cx="4570952" cy="1131079"/>
          </a:xfrm>
          <a:prstGeom prst="rect">
            <a:avLst/>
          </a:prstGeom>
          <a:noFill/>
        </p:spPr>
        <p:txBody>
          <a:bodyPr wrap="square">
            <a:spAutoFit/>
          </a:bodyPr>
          <a:lstStyle/>
          <a:p>
            <a:r>
              <a:rPr lang="pl-PL" sz="1350" dirty="0"/>
              <a:t>Waga synapsy biegnącej od neuronu U1 do neuronu U2 wynosi 1 (jeśli waga jest nieokreślona, domyślna jej wartość wynosi 1). </a:t>
            </a:r>
          </a:p>
          <a:p>
            <a:r>
              <a:rPr lang="pl-PL" sz="1350" dirty="0"/>
              <a:t>Następnie neuron U2 nakłada na rezultat obliczeń wykonanych w neuronie U1 funkcję aktywacyjną.</a:t>
            </a:r>
          </a:p>
        </p:txBody>
      </p:sp>
    </p:spTree>
    <p:extLst>
      <p:ext uri="{BB962C8B-B14F-4D97-AF65-F5344CB8AC3E}">
        <p14:creationId xmlns:p14="http://schemas.microsoft.com/office/powerpoint/2010/main" val="406083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C3FEAF9-F075-406B-8F1B-A65B83781245}"/>
              </a:ext>
            </a:extLst>
          </p:cNvPr>
          <p:cNvSpPr>
            <a:spLocks noGrp="1"/>
          </p:cNvSpPr>
          <p:nvPr>
            <p:ph type="body" sz="quarter" idx="25"/>
          </p:nvPr>
        </p:nvSpPr>
        <p:spPr/>
        <p:txBody>
          <a:bodyPr/>
          <a:lstStyle/>
          <a:p>
            <a:r>
              <a:rPr lang="pl-PL" dirty="0"/>
              <a:t>Przykład sieci neuronowej</a:t>
            </a:r>
          </a:p>
        </p:txBody>
      </p:sp>
      <p:pic>
        <p:nvPicPr>
          <p:cNvPr id="7" name="Obraz 6">
            <a:extLst>
              <a:ext uri="{FF2B5EF4-FFF2-40B4-BE49-F238E27FC236}">
                <a16:creationId xmlns:a16="http://schemas.microsoft.com/office/drawing/2014/main" id="{436ECE04-90E1-4119-8EE5-5CF583867F3F}"/>
              </a:ext>
            </a:extLst>
          </p:cNvPr>
          <p:cNvPicPr>
            <a:picLocks noChangeAspect="1"/>
          </p:cNvPicPr>
          <p:nvPr/>
        </p:nvPicPr>
        <p:blipFill rotWithShape="1">
          <a:blip r:embed="rId2"/>
          <a:srcRect l="21029" t="35814" r="23456" b="22511"/>
          <a:stretch/>
        </p:blipFill>
        <p:spPr>
          <a:xfrm>
            <a:off x="880781" y="1196788"/>
            <a:ext cx="7242354" cy="2944906"/>
          </a:xfrm>
          <a:prstGeom prst="rect">
            <a:avLst/>
          </a:prstGeom>
        </p:spPr>
      </p:pic>
    </p:spTree>
    <p:extLst>
      <p:ext uri="{BB962C8B-B14F-4D97-AF65-F5344CB8AC3E}">
        <p14:creationId xmlns:p14="http://schemas.microsoft.com/office/powerpoint/2010/main" val="712407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4F3D718-2671-4A00-BB77-58E07C82BC04}"/>
              </a:ext>
            </a:extLst>
          </p:cNvPr>
          <p:cNvSpPr>
            <a:spLocks noGrp="1"/>
          </p:cNvSpPr>
          <p:nvPr>
            <p:ph type="body" sz="quarter" idx="25"/>
          </p:nvPr>
        </p:nvSpPr>
        <p:spPr/>
        <p:txBody>
          <a:bodyPr/>
          <a:lstStyle/>
          <a:p>
            <a:r>
              <a:rPr lang="pl-PL" dirty="0"/>
              <a:t>Struktura sieci neuronowej</a:t>
            </a:r>
          </a:p>
        </p:txBody>
      </p:sp>
      <p:pic>
        <p:nvPicPr>
          <p:cNvPr id="5" name="Obraz 4">
            <a:extLst>
              <a:ext uri="{FF2B5EF4-FFF2-40B4-BE49-F238E27FC236}">
                <a16:creationId xmlns:a16="http://schemas.microsoft.com/office/drawing/2014/main" id="{E0F974BD-15EA-41BE-83B7-101F3EBDC09C}"/>
              </a:ext>
            </a:extLst>
          </p:cNvPr>
          <p:cNvPicPr>
            <a:picLocks noChangeAspect="1"/>
          </p:cNvPicPr>
          <p:nvPr/>
        </p:nvPicPr>
        <p:blipFill rotWithShape="1">
          <a:blip r:embed="rId2"/>
          <a:srcRect l="21397" t="35814" r="23971" b="8665"/>
          <a:stretch/>
        </p:blipFill>
        <p:spPr>
          <a:xfrm>
            <a:off x="1116105" y="1187042"/>
            <a:ext cx="6468035" cy="3560468"/>
          </a:xfrm>
          <a:prstGeom prst="rect">
            <a:avLst/>
          </a:prstGeom>
        </p:spPr>
      </p:pic>
    </p:spTree>
    <p:extLst>
      <p:ext uri="{BB962C8B-B14F-4D97-AF65-F5344CB8AC3E}">
        <p14:creationId xmlns:p14="http://schemas.microsoft.com/office/powerpoint/2010/main" val="3846412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D50FE6F-F84B-423C-8EBC-48D509AEAAC5}"/>
              </a:ext>
            </a:extLst>
          </p:cNvPr>
          <p:cNvSpPr>
            <a:spLocks noGrp="1"/>
          </p:cNvSpPr>
          <p:nvPr>
            <p:ph type="body" sz="quarter" idx="25"/>
          </p:nvPr>
        </p:nvSpPr>
        <p:spPr/>
        <p:txBody>
          <a:bodyPr/>
          <a:lstStyle/>
          <a:p>
            <a:r>
              <a:rPr lang="pl-PL" dirty="0"/>
              <a:t>Funkcja aktywacji</a:t>
            </a:r>
          </a:p>
        </p:txBody>
      </p:sp>
      <p:pic>
        <p:nvPicPr>
          <p:cNvPr id="5" name="Obraz 4">
            <a:extLst>
              <a:ext uri="{FF2B5EF4-FFF2-40B4-BE49-F238E27FC236}">
                <a16:creationId xmlns:a16="http://schemas.microsoft.com/office/drawing/2014/main" id="{766FC978-75D6-45B9-9850-53D121EE65E6}"/>
              </a:ext>
            </a:extLst>
          </p:cNvPr>
          <p:cNvPicPr>
            <a:picLocks noChangeAspect="1"/>
          </p:cNvPicPr>
          <p:nvPr/>
        </p:nvPicPr>
        <p:blipFill rotWithShape="1">
          <a:blip r:embed="rId2"/>
          <a:srcRect l="33897" t="30928" r="35368" b="42873"/>
          <a:stretch/>
        </p:blipFill>
        <p:spPr>
          <a:xfrm>
            <a:off x="1875865" y="1862418"/>
            <a:ext cx="4571999" cy="2110995"/>
          </a:xfrm>
          <a:prstGeom prst="rect">
            <a:avLst/>
          </a:prstGeom>
        </p:spPr>
      </p:pic>
      <p:sp>
        <p:nvSpPr>
          <p:cNvPr id="6" name="pole tekstowe 5">
            <a:extLst>
              <a:ext uri="{FF2B5EF4-FFF2-40B4-BE49-F238E27FC236}">
                <a16:creationId xmlns:a16="http://schemas.microsoft.com/office/drawing/2014/main" id="{19BE28B6-F8FD-4C1F-B4FE-1898DE1FA10A}"/>
              </a:ext>
            </a:extLst>
          </p:cNvPr>
          <p:cNvSpPr txBox="1"/>
          <p:nvPr/>
        </p:nvSpPr>
        <p:spPr>
          <a:xfrm>
            <a:off x="1633818" y="4202206"/>
            <a:ext cx="3570194" cy="369794"/>
          </a:xfrm>
          <a:prstGeom prst="rect">
            <a:avLst/>
          </a:prstGeom>
        </p:spPr>
        <p:txBody>
          <a:bodyPr vert="horz" wrap="square" lIns="91440" tIns="45720" rIns="91440" bIns="45720" rtlCol="0">
            <a:normAutofit/>
          </a:bodyPr>
          <a:lstStyle/>
          <a:p>
            <a:r>
              <a:rPr lang="pl-PL" dirty="0"/>
              <a:t>Wybór:  funkcja </a:t>
            </a:r>
            <a:r>
              <a:rPr lang="pl-PL" dirty="0" err="1"/>
              <a:t>sigmoidalna</a:t>
            </a:r>
            <a:endParaRPr lang="pl-PL" dirty="0"/>
          </a:p>
        </p:txBody>
      </p:sp>
    </p:spTree>
    <p:extLst>
      <p:ext uri="{BB962C8B-B14F-4D97-AF65-F5344CB8AC3E}">
        <p14:creationId xmlns:p14="http://schemas.microsoft.com/office/powerpoint/2010/main" val="1023885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5D8DE39-4B26-4194-9288-41571CB5A030}"/>
              </a:ext>
            </a:extLst>
          </p:cNvPr>
          <p:cNvSpPr>
            <a:spLocks noGrp="1"/>
          </p:cNvSpPr>
          <p:nvPr>
            <p:ph type="body" sz="quarter" idx="25"/>
          </p:nvPr>
        </p:nvSpPr>
        <p:spPr/>
        <p:txBody>
          <a:bodyPr/>
          <a:lstStyle/>
          <a:p>
            <a:r>
              <a:rPr lang="pl-PL" dirty="0"/>
              <a:t>Propagacja wsteczna</a:t>
            </a:r>
          </a:p>
        </p:txBody>
      </p:sp>
      <p:sp>
        <p:nvSpPr>
          <p:cNvPr id="3" name="Symbol zastępczy tekstu 2">
            <a:extLst>
              <a:ext uri="{FF2B5EF4-FFF2-40B4-BE49-F238E27FC236}">
                <a16:creationId xmlns:a16="http://schemas.microsoft.com/office/drawing/2014/main" id="{32E90ED5-E754-4065-AFD2-C04C90A986FD}"/>
              </a:ext>
            </a:extLst>
          </p:cNvPr>
          <p:cNvSpPr>
            <a:spLocks noGrp="1"/>
          </p:cNvSpPr>
          <p:nvPr>
            <p:ph type="body" sz="quarter" idx="27"/>
          </p:nvPr>
        </p:nvSpPr>
        <p:spPr/>
        <p:txBody>
          <a:bodyPr/>
          <a:lstStyle/>
          <a:p>
            <a:pPr marL="0" indent="0">
              <a:buNone/>
            </a:pPr>
            <a:r>
              <a:rPr lang="pl-PL" dirty="0"/>
              <a:t>Załóżmy, że wykonujemy jedną iterację procesu trenowania dla pary (110, 1) - pierwsza współrzędna w krotce to dane wejściowe, druga to oczekiwany rezultat. Oznaczmy przez R wartość wyliczoną w neuronie U2 dla opisanych wyżej danych wejściowych i dla wag, jakie w czasie propagacji były przypisane synapsom wychodzącym z neuronów z warstwy wejścia.</a:t>
            </a:r>
          </a:p>
          <a:p>
            <a:pPr marL="0" indent="0">
              <a:buNone/>
            </a:pPr>
            <a:endParaRPr lang="pl-PL" dirty="0"/>
          </a:p>
          <a:p>
            <a:pPr marL="0" indent="0">
              <a:buNone/>
            </a:pPr>
            <a:r>
              <a:rPr lang="pl-PL" dirty="0"/>
              <a:t>Propagację wsteczną zaczniemy od wyliczenia tego, jak bardzo wartość wyliczona podczas propagacji różni się od oczekiwanego wyniku.</a:t>
            </a:r>
          </a:p>
          <a:p>
            <a:pPr marL="0" indent="0">
              <a:buNone/>
            </a:pPr>
            <a:endParaRPr lang="pl-PL" dirty="0"/>
          </a:p>
          <a:p>
            <a:pPr marL="0" indent="0">
              <a:buNone/>
            </a:pPr>
            <a:r>
              <a:rPr lang="pl-PL" dirty="0"/>
              <a:t>Następnie - w zależności od otrzymanego błędu - należy poprawić wagi synaps.</a:t>
            </a:r>
          </a:p>
        </p:txBody>
      </p:sp>
    </p:spTree>
    <p:extLst>
      <p:ext uri="{BB962C8B-B14F-4D97-AF65-F5344CB8AC3E}">
        <p14:creationId xmlns:p14="http://schemas.microsoft.com/office/powerpoint/2010/main" val="157963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790111-C61A-408E-BD6B-82A32158395D}"/>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E9A5AB3-1A72-49B4-9EB7-EFF966A88EB5}"/>
              </a:ext>
            </a:extLst>
          </p:cNvPr>
          <p:cNvSpPr>
            <a:spLocks noGrp="1"/>
          </p:cNvSpPr>
          <p:nvPr>
            <p:ph type="body" sz="quarter" idx="27"/>
          </p:nvPr>
        </p:nvSpPr>
        <p:spPr/>
        <p:txBody>
          <a:bodyPr/>
          <a:lstStyle/>
          <a:p>
            <a:pPr marL="0" indent="0">
              <a:buNone/>
            </a:pPr>
            <a:r>
              <a:rPr lang="pl-PL" dirty="0"/>
              <a:t>W metodzie użytej w tym przykładzie optymalizacja pojedynczej wagi odbywa się następująco.</a:t>
            </a:r>
          </a:p>
          <a:p>
            <a:pPr marL="0" indent="0">
              <a:buNone/>
            </a:pPr>
            <a:endParaRPr lang="pl-PL" dirty="0"/>
          </a:p>
          <a:p>
            <a:pPr marL="0" indent="0">
              <a:buNone/>
            </a:pPr>
            <a:r>
              <a:rPr lang="pl-PL" i="1" dirty="0">
                <a:latin typeface="Courier New" panose="02070309020205020404" pitchFamily="49" charset="0"/>
                <a:cs typeface="Courier New" panose="02070309020205020404" pitchFamily="49" charset="0"/>
              </a:rPr>
              <a:t>error = R - </a:t>
            </a:r>
            <a:r>
              <a:rPr lang="pl-PL" i="1" dirty="0" err="1">
                <a:latin typeface="Courier New" panose="02070309020205020404" pitchFamily="49" charset="0"/>
                <a:cs typeface="Courier New" panose="02070309020205020404" pitchFamily="49" charset="0"/>
              </a:rPr>
              <a:t>expected_result</a:t>
            </a:r>
            <a:endParaRPr lang="pl-PL" i="1" dirty="0">
              <a:latin typeface="Courier New" panose="02070309020205020404" pitchFamily="49" charset="0"/>
              <a:cs typeface="Courier New" panose="02070309020205020404" pitchFamily="49" charset="0"/>
            </a:endParaRPr>
          </a:p>
          <a:p>
            <a:pPr marL="0" indent="0">
              <a:buNone/>
            </a:pP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weight</a:t>
            </a:r>
            <a:r>
              <a:rPr lang="pl-PL" i="1" dirty="0">
                <a:latin typeface="Courier New" panose="02070309020205020404" pitchFamily="49" charset="0"/>
                <a:cs typeface="Courier New" panose="02070309020205020404" pitchFamily="49" charset="0"/>
              </a:rPr>
              <a:t> + </a:t>
            </a:r>
            <a:r>
              <a:rPr lang="pl-PL" i="1" dirty="0" err="1">
                <a:latin typeface="Courier New" panose="02070309020205020404" pitchFamily="49" charset="0"/>
                <a:cs typeface="Courier New" panose="02070309020205020404" pitchFamily="49" charset="0"/>
              </a:rPr>
              <a:t>expected_result</a:t>
            </a:r>
            <a:r>
              <a:rPr lang="pl-PL" i="1" dirty="0">
                <a:latin typeface="Courier New" panose="02070309020205020404" pitchFamily="49" charset="0"/>
                <a:cs typeface="Courier New" panose="02070309020205020404" pitchFamily="49" charset="0"/>
              </a:rPr>
              <a:t> * error * </a:t>
            </a:r>
            <a:r>
              <a:rPr lang="pl-PL" i="1" dirty="0" err="1">
                <a:latin typeface="Courier New" panose="02070309020205020404" pitchFamily="49" charset="0"/>
                <a:cs typeface="Courier New" panose="02070309020205020404" pitchFamily="49" charset="0"/>
              </a:rPr>
              <a:t>d_sigmoid</a:t>
            </a:r>
            <a:r>
              <a:rPr lang="pl-PL" i="1" dirty="0">
                <a:latin typeface="Courier New" panose="02070309020205020404" pitchFamily="49" charset="0"/>
                <a:cs typeface="Courier New" panose="02070309020205020404" pitchFamily="49" charset="0"/>
              </a:rPr>
              <a:t>(R)</a:t>
            </a:r>
          </a:p>
          <a:p>
            <a:pPr marL="0" indent="0">
              <a:buNone/>
            </a:pPr>
            <a:endParaRPr lang="pl-PL" dirty="0"/>
          </a:p>
          <a:p>
            <a:pPr marL="0" indent="0">
              <a:buNone/>
            </a:pPr>
            <a:r>
              <a:rPr lang="pl-PL" dirty="0"/>
              <a:t>gdzie </a:t>
            </a:r>
            <a:r>
              <a:rPr lang="pl-PL" dirty="0" err="1"/>
              <a:t>d_sigmoid</a:t>
            </a:r>
            <a:r>
              <a:rPr lang="pl-PL" dirty="0"/>
              <a:t>(R) jest pochodną funkcji </a:t>
            </a:r>
            <a:r>
              <a:rPr lang="pl-PL" dirty="0" err="1"/>
              <a:t>sigmoid</a:t>
            </a:r>
            <a:r>
              <a:rPr lang="pl-PL" dirty="0"/>
              <a:t> w punkcie x=R. Jeśli czytelnika interesuje geneza powyższego wzoru, odsyłamy do opisu regresji logicznej. Orientacyjnie, funkcja mierząca błąd jest funkcją wypukłą, zatem można ją minimalizować schodząc "wzdłuż jej gradientu" - czyli w kierunku jej globalnego minimum.</a:t>
            </a:r>
          </a:p>
        </p:txBody>
      </p:sp>
    </p:spTree>
    <p:extLst>
      <p:ext uri="{BB962C8B-B14F-4D97-AF65-F5344CB8AC3E}">
        <p14:creationId xmlns:p14="http://schemas.microsoft.com/office/powerpoint/2010/main" val="503153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62350" y="583407"/>
            <a:ext cx="6172200" cy="529828"/>
          </a:xfrm>
        </p:spPr>
        <p:txBody>
          <a:bodyPr/>
          <a:lstStyle/>
          <a:p>
            <a:pPr algn="l"/>
            <a:r>
              <a:rPr lang="pl-PL" altLang="pl-PL" sz="2400" dirty="0"/>
              <a:t>Idea języka:</a:t>
            </a:r>
          </a:p>
        </p:txBody>
      </p:sp>
      <p:sp>
        <p:nvSpPr>
          <p:cNvPr id="7171" name="Rectangle 3"/>
          <p:cNvSpPr>
            <a:spLocks noGrp="1" noChangeArrowheads="1"/>
          </p:cNvSpPr>
          <p:nvPr>
            <p:ph type="body" idx="1"/>
          </p:nvPr>
        </p:nvSpPr>
        <p:spPr>
          <a:xfrm>
            <a:off x="1410399" y="1346030"/>
            <a:ext cx="6172200" cy="3481388"/>
          </a:xfrm>
        </p:spPr>
        <p:txBody>
          <a:bodyPr/>
          <a:lstStyle/>
          <a:p>
            <a:pPr marL="0" indent="0">
              <a:buNone/>
            </a:pPr>
            <a:r>
              <a:rPr lang="pl-PL" altLang="pl-PL" sz="1350" dirty="0"/>
              <a:t>Idea nadania ludziom pierwszeństwa nad maszynami jest podstawą filozofii stojącej za Pythonem. Z pewnością fakt, że jest to język interpretowany, w przeciwieństwie do języka skompilowanego, oznacza, że ​​programista otrzymuje natychmiastową informację zwrotną na temat kodu, który pisze, bez konieczności poświęcania czasu na jego rekompilację po dokonaniu każdej zmiany. </a:t>
            </a:r>
          </a:p>
          <a:p>
            <a:pPr marL="0" indent="0">
              <a:buNone/>
            </a:pPr>
            <a:endParaRPr lang="pl-PL" altLang="pl-PL" sz="1350" dirty="0"/>
          </a:p>
          <a:p>
            <a:pPr marL="0" indent="0">
              <a:buNone/>
            </a:pPr>
            <a:r>
              <a:rPr lang="pl-PL" altLang="pl-PL" sz="1350" dirty="0"/>
              <a:t>„Istnieje cała masa typowych zadań programistycznych, które są łatwe w Pythonie”</a:t>
            </a:r>
          </a:p>
          <a:p>
            <a:pPr marL="0" indent="0">
              <a:buNone/>
            </a:pPr>
            <a:r>
              <a:rPr lang="pl-PL" altLang="pl-PL" sz="1350" dirty="0"/>
              <a:t>/Guido van Rossum/</a:t>
            </a:r>
          </a:p>
          <a:p>
            <a:pPr marL="0" indent="0">
              <a:buNone/>
            </a:pPr>
            <a:endParaRPr lang="pl-PL" altLang="pl-PL" sz="1350" dirty="0"/>
          </a:p>
          <a:p>
            <a:pPr marL="0" indent="0">
              <a:buNone/>
            </a:pPr>
            <a:r>
              <a:rPr lang="pl-PL" altLang="pl-PL" sz="1350" dirty="0"/>
              <a:t>„W Pythonie każdy symbol, który wpisujesz, jest niezbędny”</a:t>
            </a:r>
          </a:p>
          <a:p>
            <a:pPr marL="0" indent="0">
              <a:buNone/>
            </a:pPr>
            <a:r>
              <a:rPr lang="pl-PL" altLang="pl-PL" sz="1350" dirty="0"/>
              <a:t>/Guido van Rossum/</a:t>
            </a:r>
          </a:p>
          <a:p>
            <a:pPr marL="0" indent="0">
              <a:buNone/>
            </a:pPr>
            <a:endParaRPr lang="pl-PL" altLang="pl-PL" sz="1350" dirty="0"/>
          </a:p>
        </p:txBody>
      </p:sp>
    </p:spTree>
    <p:extLst>
      <p:ext uri="{BB962C8B-B14F-4D97-AF65-F5344CB8AC3E}">
        <p14:creationId xmlns:p14="http://schemas.microsoft.com/office/powerpoint/2010/main" val="141951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7405AC42-821D-440A-8E8A-A6736F60E109}"/>
              </a:ext>
            </a:extLst>
          </p:cNvPr>
          <p:cNvSpPr>
            <a:spLocks noGrp="1"/>
          </p:cNvSpPr>
          <p:nvPr>
            <p:ph type="body" sz="quarter" idx="25"/>
          </p:nvPr>
        </p:nvSpPr>
        <p:spPr/>
        <p:txBody>
          <a:bodyPr/>
          <a:lstStyle/>
          <a:p>
            <a:r>
              <a:rPr lang="pl-PL" dirty="0"/>
              <a:t>Kod </a:t>
            </a:r>
            <a:r>
              <a:rPr lang="pl-PL" dirty="0" err="1"/>
              <a:t>żródłowy</a:t>
            </a:r>
            <a:endParaRPr lang="pl-PL" dirty="0"/>
          </a:p>
        </p:txBody>
      </p:sp>
      <p:sp>
        <p:nvSpPr>
          <p:cNvPr id="3" name="Symbol zastępczy tekstu 2">
            <a:extLst>
              <a:ext uri="{FF2B5EF4-FFF2-40B4-BE49-F238E27FC236}">
                <a16:creationId xmlns:a16="http://schemas.microsoft.com/office/drawing/2014/main" id="{1218C5FF-B60C-4C29-9150-42A785089D12}"/>
              </a:ext>
            </a:extLst>
          </p:cNvPr>
          <p:cNvSpPr>
            <a:spLocks noGrp="1"/>
          </p:cNvSpPr>
          <p:nvPr>
            <p:ph type="body" sz="quarter" idx="27"/>
          </p:nvPr>
        </p:nvSpPr>
        <p:spPr/>
        <p:txBody>
          <a:bodyPr/>
          <a:lstStyle/>
          <a:p>
            <a:pPr marL="0" indent="0">
              <a:buNone/>
            </a:pPr>
            <a:r>
              <a:rPr lang="pl-PL" dirty="0"/>
              <a:t>W konstruktorze klasy </a:t>
            </a:r>
            <a:r>
              <a:rPr lang="pl-PL" dirty="0" err="1"/>
              <a:t>SimpleNeuralNetwork</a:t>
            </a:r>
            <a:r>
              <a:rPr lang="pl-PL" dirty="0"/>
              <a:t> najpierw inicjalizujemy generator liczb losowych (linia 10), a następnie określamy początkowe wartości wag liczbami losowymi (linia 11). Początkowe wagi są zapisane jako współrzędne wektora kolumnowego. Po szczegóły odsyłamy do dokumentacji pakietu </a:t>
            </a:r>
            <a:r>
              <a:rPr lang="pl-PL" dirty="0" err="1"/>
              <a:t>numpy</a:t>
            </a:r>
            <a:r>
              <a:rPr lang="pl-PL" dirty="0"/>
              <a:t>.</a:t>
            </a:r>
          </a:p>
          <a:p>
            <a:pPr marL="0" indent="0">
              <a:buNone/>
            </a:pPr>
            <a:endParaRPr lang="pl-PL" dirty="0"/>
          </a:p>
          <a:p>
            <a:pPr marL="0" indent="0">
              <a:buNone/>
            </a:pPr>
            <a:r>
              <a:rPr lang="pl-PL" dirty="0"/>
              <a:t>Funkcja </a:t>
            </a:r>
            <a:r>
              <a:rPr lang="pl-PL" dirty="0" err="1"/>
              <a:t>proparation</a:t>
            </a:r>
            <a:r>
              <a:rPr lang="pl-PL" dirty="0"/>
              <a:t> jest odpowiedzialna za wykonanie procesu propagacji. Dane wejściowe (trzy bity liczby binarnej) są przekazywane do tej funkcji w postaci wektora o trzech współrzędnych. </a:t>
            </a:r>
          </a:p>
        </p:txBody>
      </p:sp>
    </p:spTree>
    <p:extLst>
      <p:ext uri="{BB962C8B-B14F-4D97-AF65-F5344CB8AC3E}">
        <p14:creationId xmlns:p14="http://schemas.microsoft.com/office/powerpoint/2010/main" val="1040463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69F79F19-9B30-4B36-976F-C5F456180DE9}"/>
              </a:ext>
            </a:extLst>
          </p:cNvPr>
          <p:cNvSpPr>
            <a:spLocks noGrp="1"/>
          </p:cNvSpPr>
          <p:nvPr>
            <p:ph type="body" sz="quarter" idx="25"/>
          </p:nvPr>
        </p:nvSpPr>
        <p:spPr/>
        <p:txBody>
          <a:bodyPr/>
          <a:lstStyle/>
          <a:p>
            <a:endParaRPr lang="pl-PL" dirty="0"/>
          </a:p>
        </p:txBody>
      </p:sp>
      <p:sp>
        <p:nvSpPr>
          <p:cNvPr id="3" name="Symbol zastępczy tekstu 2">
            <a:extLst>
              <a:ext uri="{FF2B5EF4-FFF2-40B4-BE49-F238E27FC236}">
                <a16:creationId xmlns:a16="http://schemas.microsoft.com/office/drawing/2014/main" id="{5963BDDE-CA01-473F-A66F-5278AED21D9E}"/>
              </a:ext>
            </a:extLst>
          </p:cNvPr>
          <p:cNvSpPr>
            <a:spLocks noGrp="1"/>
          </p:cNvSpPr>
          <p:nvPr>
            <p:ph type="body" sz="quarter" idx="27"/>
          </p:nvPr>
        </p:nvSpPr>
        <p:spPr/>
        <p:txBody>
          <a:bodyPr/>
          <a:lstStyle/>
          <a:p>
            <a:pPr marL="0" indent="0">
              <a:buNone/>
            </a:pPr>
            <a:r>
              <a:rPr lang="pl-PL" dirty="0"/>
              <a:t>Polecenie:</a:t>
            </a:r>
          </a:p>
          <a:p>
            <a:pPr marL="0" indent="0">
              <a:buNone/>
            </a:pPr>
            <a:endParaRPr lang="pl-PL" dirty="0"/>
          </a:p>
          <a:p>
            <a:pPr marL="0" indent="0">
              <a:buNone/>
            </a:pPr>
            <a:r>
              <a:rPr lang="pl-PL" b="1" dirty="0"/>
              <a:t>np.dot(</a:t>
            </a:r>
            <a:r>
              <a:rPr lang="pl-PL" b="1" dirty="0" err="1"/>
              <a:t>inputs.astype</a:t>
            </a:r>
            <a:r>
              <a:rPr lang="pl-PL" b="1" dirty="0"/>
              <a:t>(</a:t>
            </a:r>
            <a:r>
              <a:rPr lang="pl-PL" b="1" dirty="0" err="1"/>
              <a:t>float</a:t>
            </a:r>
            <a:r>
              <a:rPr lang="pl-PL" b="1" dirty="0"/>
              <a:t>), </a:t>
            </a:r>
            <a:r>
              <a:rPr lang="pl-PL" b="1" dirty="0" err="1"/>
              <a:t>self.weights</a:t>
            </a:r>
            <a:r>
              <a:rPr lang="pl-PL" b="1" dirty="0"/>
              <a:t>)</a:t>
            </a:r>
          </a:p>
          <a:p>
            <a:pPr marL="0" indent="0">
              <a:buNone/>
            </a:pPr>
            <a:endParaRPr lang="pl-PL" dirty="0"/>
          </a:p>
          <a:p>
            <a:pPr marL="0" indent="0">
              <a:buNone/>
            </a:pPr>
            <a:r>
              <a:rPr lang="pl-PL" dirty="0"/>
              <a:t>liczy iloczyn skalarny wektora wag oraz wektora danych wejściowych, zatem jest to wartość, którą liczy neuron U1. Przekazując tę wartość do funkcji </a:t>
            </a:r>
            <a:r>
              <a:rPr lang="pl-PL" dirty="0" err="1"/>
              <a:t>sigmoid</a:t>
            </a:r>
            <a:r>
              <a:rPr lang="pl-PL" dirty="0"/>
              <a:t> otrzymujemy rezultat obliczeń z neuronu U2.</a:t>
            </a:r>
          </a:p>
          <a:p>
            <a:pPr marL="0" indent="0">
              <a:buNone/>
            </a:pPr>
            <a:endParaRPr lang="pl-PL" dirty="0"/>
          </a:p>
          <a:p>
            <a:pPr marL="0" indent="0">
              <a:buNone/>
            </a:pPr>
            <a:r>
              <a:rPr lang="pl-PL" dirty="0"/>
              <a:t>Funkcja </a:t>
            </a:r>
            <a:r>
              <a:rPr lang="pl-PL" dirty="0" err="1"/>
              <a:t>backward_propagation</a:t>
            </a:r>
            <a:r>
              <a:rPr lang="pl-PL" dirty="0"/>
              <a:t> implementuje proces propagacji wstecznej. Na początku obliczany jest błąd względem oczekiwanego rezultatu (linia 41). </a:t>
            </a:r>
          </a:p>
        </p:txBody>
      </p:sp>
    </p:spTree>
    <p:extLst>
      <p:ext uri="{BB962C8B-B14F-4D97-AF65-F5344CB8AC3E}">
        <p14:creationId xmlns:p14="http://schemas.microsoft.com/office/powerpoint/2010/main" val="2004765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EAE59A0-8B84-4975-BBCB-1DA7A5FE898D}"/>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10A939E2-5A84-4CE6-A3B4-EBB9D591E72A}"/>
              </a:ext>
            </a:extLst>
          </p:cNvPr>
          <p:cNvSpPr>
            <a:spLocks noGrp="1"/>
          </p:cNvSpPr>
          <p:nvPr>
            <p:ph type="body" sz="quarter" idx="27"/>
          </p:nvPr>
        </p:nvSpPr>
        <p:spPr/>
        <p:txBody>
          <a:bodyPr/>
          <a:lstStyle/>
          <a:p>
            <a:pPr marL="0" indent="0">
              <a:buNone/>
            </a:pPr>
            <a:r>
              <a:rPr lang="pl-PL" dirty="0"/>
              <a:t>Następnie modyfikowane są wagi synaps. Instrukcja</a:t>
            </a:r>
          </a:p>
          <a:p>
            <a:pPr marL="0" indent="0">
              <a:buNone/>
            </a:pPr>
            <a:endParaRPr lang="pl-PL" dirty="0"/>
          </a:p>
          <a:p>
            <a:pPr marL="0" indent="0">
              <a:buNone/>
            </a:pPr>
            <a:r>
              <a:rPr lang="pl-PL" b="1" dirty="0" err="1"/>
              <a:t>self.weights</a:t>
            </a:r>
            <a:r>
              <a:rPr lang="pl-PL" b="1" dirty="0"/>
              <a:t> += np.dot(</a:t>
            </a:r>
          </a:p>
          <a:p>
            <a:pPr marL="0" indent="0">
              <a:buNone/>
            </a:pPr>
            <a:r>
              <a:rPr lang="pl-PL" b="1" dirty="0"/>
              <a:t>    </a:t>
            </a:r>
            <a:r>
              <a:rPr lang="pl-PL" b="1" dirty="0" err="1"/>
              <a:t>train_input.T</a:t>
            </a:r>
            <a:r>
              <a:rPr lang="pl-PL" b="1" dirty="0"/>
              <a:t>, error * </a:t>
            </a:r>
            <a:r>
              <a:rPr lang="pl-PL" b="1" dirty="0" err="1"/>
              <a:t>self.d_sigmoid</a:t>
            </a:r>
            <a:r>
              <a:rPr lang="pl-PL" b="1" dirty="0"/>
              <a:t>(</a:t>
            </a:r>
            <a:r>
              <a:rPr lang="pl-PL" b="1" dirty="0" err="1"/>
              <a:t>propagation_result</a:t>
            </a:r>
            <a:r>
              <a:rPr lang="pl-PL" b="1"/>
              <a:t>))</a:t>
            </a:r>
            <a:endParaRPr lang="pl-PL" b="1" dirty="0"/>
          </a:p>
          <a:p>
            <a:pPr marL="0" indent="0">
              <a:buNone/>
            </a:pPr>
            <a:endParaRPr lang="pl-PL" dirty="0"/>
          </a:p>
          <a:p>
            <a:pPr marL="0" indent="0">
              <a:buNone/>
            </a:pPr>
            <a:r>
              <a:rPr lang="pl-PL" dirty="0"/>
              <a:t>wykonuje opisane wcześniej obliczenia na każdej współrzędnej wektora wag. Funkcja np.dot odpowiada za mnożenie macierzy. Wyrażenie </a:t>
            </a:r>
            <a:r>
              <a:rPr lang="pl-PL" dirty="0" err="1"/>
              <a:t>train_input.T</a:t>
            </a:r>
            <a:r>
              <a:rPr lang="pl-PL" dirty="0"/>
              <a:t> to po prostu operacja transpozycji wektora (macierzy) </a:t>
            </a:r>
            <a:r>
              <a:rPr lang="pl-PL" dirty="0" err="1"/>
              <a:t>train_input</a:t>
            </a:r>
            <a:r>
              <a:rPr lang="pl-PL" dirty="0"/>
              <a:t>.</a:t>
            </a:r>
          </a:p>
        </p:txBody>
      </p:sp>
    </p:spTree>
    <p:extLst>
      <p:ext uri="{BB962C8B-B14F-4D97-AF65-F5344CB8AC3E}">
        <p14:creationId xmlns:p14="http://schemas.microsoft.com/office/powerpoint/2010/main" val="157047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B9FB7BF-F1E3-4113-B633-5AFD6216E476}"/>
              </a:ext>
            </a:extLst>
          </p:cNvPr>
          <p:cNvSpPr>
            <a:spLocks noGrp="1"/>
          </p:cNvSpPr>
          <p:nvPr>
            <p:ph type="body" sz="quarter" idx="25"/>
          </p:nvPr>
        </p:nvSpPr>
        <p:spPr/>
        <p:txBody>
          <a:bodyPr/>
          <a:lstStyle/>
          <a:p>
            <a:r>
              <a:rPr lang="pl-PL" dirty="0"/>
              <a:t>Analiza głównych składowych (PCA)</a:t>
            </a:r>
          </a:p>
        </p:txBody>
      </p:sp>
      <p:pic>
        <p:nvPicPr>
          <p:cNvPr id="5" name="Obraz 4">
            <a:extLst>
              <a:ext uri="{FF2B5EF4-FFF2-40B4-BE49-F238E27FC236}">
                <a16:creationId xmlns:a16="http://schemas.microsoft.com/office/drawing/2014/main" id="{5A99A8F0-62AA-479F-B1CD-7A9F613042C5}"/>
              </a:ext>
            </a:extLst>
          </p:cNvPr>
          <p:cNvPicPr>
            <a:picLocks noChangeAspect="1"/>
          </p:cNvPicPr>
          <p:nvPr/>
        </p:nvPicPr>
        <p:blipFill rotWithShape="1">
          <a:blip r:embed="rId2"/>
          <a:srcRect l="18676" t="21018" r="39927" b="51561"/>
          <a:stretch/>
        </p:blipFill>
        <p:spPr>
          <a:xfrm>
            <a:off x="1062316" y="1344705"/>
            <a:ext cx="6839863" cy="2454089"/>
          </a:xfrm>
          <a:prstGeom prst="rect">
            <a:avLst/>
          </a:prstGeom>
        </p:spPr>
      </p:pic>
    </p:spTree>
    <p:extLst>
      <p:ext uri="{BB962C8B-B14F-4D97-AF65-F5344CB8AC3E}">
        <p14:creationId xmlns:p14="http://schemas.microsoft.com/office/powerpoint/2010/main" val="2650765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15D0B52-C148-474E-A259-FBEA4774DE8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A1BCFE58-539C-4FF9-B1F5-F10C74D675B7}"/>
              </a:ext>
            </a:extLst>
          </p:cNvPr>
          <p:cNvPicPr>
            <a:picLocks noChangeAspect="1"/>
          </p:cNvPicPr>
          <p:nvPr/>
        </p:nvPicPr>
        <p:blipFill rotWithShape="1">
          <a:blip r:embed="rId2"/>
          <a:srcRect l="18971" t="48031" r="41176" b="14231"/>
          <a:stretch/>
        </p:blipFill>
        <p:spPr>
          <a:xfrm>
            <a:off x="732864" y="1089212"/>
            <a:ext cx="6685314" cy="3429000"/>
          </a:xfrm>
          <a:prstGeom prst="rect">
            <a:avLst/>
          </a:prstGeom>
        </p:spPr>
      </p:pic>
    </p:spTree>
    <p:extLst>
      <p:ext uri="{BB962C8B-B14F-4D97-AF65-F5344CB8AC3E}">
        <p14:creationId xmlns:p14="http://schemas.microsoft.com/office/powerpoint/2010/main" val="881375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9A553301-70CE-46DB-9A2D-544B2533BB2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C770CEF-E115-468B-9F01-08315C87054C}"/>
              </a:ext>
            </a:extLst>
          </p:cNvPr>
          <p:cNvPicPr>
            <a:picLocks noChangeAspect="1"/>
          </p:cNvPicPr>
          <p:nvPr/>
        </p:nvPicPr>
        <p:blipFill rotWithShape="1">
          <a:blip r:embed="rId2"/>
          <a:srcRect l="18750" t="13145" r="39118" b="45045"/>
          <a:stretch/>
        </p:blipFill>
        <p:spPr>
          <a:xfrm>
            <a:off x="1237130" y="1243854"/>
            <a:ext cx="6304224" cy="3388658"/>
          </a:xfrm>
          <a:prstGeom prst="rect">
            <a:avLst/>
          </a:prstGeom>
        </p:spPr>
      </p:pic>
    </p:spTree>
    <p:extLst>
      <p:ext uri="{BB962C8B-B14F-4D97-AF65-F5344CB8AC3E}">
        <p14:creationId xmlns:p14="http://schemas.microsoft.com/office/powerpoint/2010/main" val="16752441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76F355F-9144-47AB-9EB9-9E0C417CE46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7228EC54-DE8D-4CD7-BF33-F6F880DA97CA}"/>
              </a:ext>
            </a:extLst>
          </p:cNvPr>
          <p:cNvPicPr>
            <a:picLocks noChangeAspect="1"/>
          </p:cNvPicPr>
          <p:nvPr/>
        </p:nvPicPr>
        <p:blipFill rotWithShape="1">
          <a:blip r:embed="rId2"/>
          <a:srcRect l="18750" t="15995" r="37280" b="25363"/>
          <a:stretch/>
        </p:blipFill>
        <p:spPr>
          <a:xfrm>
            <a:off x="1264024" y="998443"/>
            <a:ext cx="5513294" cy="3982848"/>
          </a:xfrm>
          <a:prstGeom prst="rect">
            <a:avLst/>
          </a:prstGeom>
        </p:spPr>
      </p:pic>
    </p:spTree>
    <p:extLst>
      <p:ext uri="{BB962C8B-B14F-4D97-AF65-F5344CB8AC3E}">
        <p14:creationId xmlns:p14="http://schemas.microsoft.com/office/powerpoint/2010/main" val="7169760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6AECF81-5694-48DC-9B9C-71C55532E278}"/>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D193B198-423C-4F3A-9E40-8D0E00902D41}"/>
              </a:ext>
            </a:extLst>
          </p:cNvPr>
          <p:cNvPicPr>
            <a:picLocks noChangeAspect="1"/>
          </p:cNvPicPr>
          <p:nvPr/>
        </p:nvPicPr>
        <p:blipFill rotWithShape="1">
          <a:blip r:embed="rId2"/>
          <a:srcRect l="19044" t="16131" r="38750" b="13145"/>
          <a:stretch/>
        </p:blipFill>
        <p:spPr>
          <a:xfrm>
            <a:off x="988358" y="961464"/>
            <a:ext cx="4524936" cy="4107130"/>
          </a:xfrm>
          <a:prstGeom prst="rect">
            <a:avLst/>
          </a:prstGeom>
        </p:spPr>
      </p:pic>
    </p:spTree>
    <p:extLst>
      <p:ext uri="{BB962C8B-B14F-4D97-AF65-F5344CB8AC3E}">
        <p14:creationId xmlns:p14="http://schemas.microsoft.com/office/powerpoint/2010/main" val="4170654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1C5373AB-6B2E-419F-9884-6496BB283C64}"/>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2DB898C-EACC-4B88-80F2-9705D7A677C0}"/>
              </a:ext>
            </a:extLst>
          </p:cNvPr>
          <p:cNvPicPr>
            <a:picLocks noChangeAspect="1"/>
          </p:cNvPicPr>
          <p:nvPr/>
        </p:nvPicPr>
        <p:blipFill rotWithShape="1">
          <a:blip r:embed="rId2"/>
          <a:srcRect l="19853" t="29706" r="38235" b="34050"/>
          <a:stretch/>
        </p:blipFill>
        <p:spPr>
          <a:xfrm>
            <a:off x="974910" y="1243853"/>
            <a:ext cx="6157693" cy="2884394"/>
          </a:xfrm>
          <a:prstGeom prst="rect">
            <a:avLst/>
          </a:prstGeom>
        </p:spPr>
      </p:pic>
    </p:spTree>
    <p:extLst>
      <p:ext uri="{BB962C8B-B14F-4D97-AF65-F5344CB8AC3E}">
        <p14:creationId xmlns:p14="http://schemas.microsoft.com/office/powerpoint/2010/main" val="24812931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C7C8C4D-0042-479B-A65F-571A3B56837A}"/>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D3D8576-F3D1-460A-B54F-F78E70534B57}"/>
              </a:ext>
            </a:extLst>
          </p:cNvPr>
          <p:cNvPicPr>
            <a:picLocks noChangeAspect="1"/>
          </p:cNvPicPr>
          <p:nvPr/>
        </p:nvPicPr>
        <p:blipFill rotWithShape="1">
          <a:blip r:embed="rId2"/>
          <a:srcRect l="19191" t="17081" r="38750" b="44007"/>
          <a:stretch/>
        </p:blipFill>
        <p:spPr>
          <a:xfrm>
            <a:off x="49824" y="1037545"/>
            <a:ext cx="5200797" cy="2606303"/>
          </a:xfrm>
          <a:prstGeom prst="rect">
            <a:avLst/>
          </a:prstGeom>
        </p:spPr>
      </p:pic>
      <p:pic>
        <p:nvPicPr>
          <p:cNvPr id="7" name="Obraz 6">
            <a:extLst>
              <a:ext uri="{FF2B5EF4-FFF2-40B4-BE49-F238E27FC236}">
                <a16:creationId xmlns:a16="http://schemas.microsoft.com/office/drawing/2014/main" id="{7CBDB406-F08B-474C-8F30-51BFD415F316}"/>
              </a:ext>
            </a:extLst>
          </p:cNvPr>
          <p:cNvPicPr>
            <a:picLocks noChangeAspect="1"/>
          </p:cNvPicPr>
          <p:nvPr/>
        </p:nvPicPr>
        <p:blipFill rotWithShape="1">
          <a:blip r:embed="rId2"/>
          <a:srcRect l="20000" t="57626" r="41579" b="5313"/>
          <a:stretch/>
        </p:blipFill>
        <p:spPr>
          <a:xfrm>
            <a:off x="4256575" y="1601312"/>
            <a:ext cx="4887425" cy="2553703"/>
          </a:xfrm>
          <a:prstGeom prst="rect">
            <a:avLst/>
          </a:prstGeom>
        </p:spPr>
      </p:pic>
    </p:spTree>
    <p:extLst>
      <p:ext uri="{BB962C8B-B14F-4D97-AF65-F5344CB8AC3E}">
        <p14:creationId xmlns:p14="http://schemas.microsoft.com/office/powerpoint/2010/main" val="3787617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ytuł 2">
            <a:extLst>
              <a:ext uri="{FF2B5EF4-FFF2-40B4-BE49-F238E27FC236}">
                <a16:creationId xmlns:a16="http://schemas.microsoft.com/office/drawing/2014/main" id="{1FD985EE-407E-4590-8C8A-BFB3EFDA9BF5}"/>
              </a:ext>
            </a:extLst>
          </p:cNvPr>
          <p:cNvSpPr>
            <a:spLocks noGrp="1"/>
          </p:cNvSpPr>
          <p:nvPr>
            <p:ph type="title"/>
          </p:nvPr>
        </p:nvSpPr>
        <p:spPr/>
        <p:txBody>
          <a:bodyPr/>
          <a:lstStyle/>
          <a:p>
            <a:r>
              <a:rPr lang="pl-PL" dirty="0"/>
              <a:t>Zastosowania języka Python</a:t>
            </a:r>
          </a:p>
        </p:txBody>
      </p:sp>
      <p:pic>
        <p:nvPicPr>
          <p:cNvPr id="4" name="Obraz 3">
            <a:extLst>
              <a:ext uri="{FF2B5EF4-FFF2-40B4-BE49-F238E27FC236}">
                <a16:creationId xmlns:a16="http://schemas.microsoft.com/office/drawing/2014/main" id="{71D277B9-5A9D-4856-9D19-A294300EDDB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528562" y="2221806"/>
            <a:ext cx="1291936" cy="1291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Obraz 5" descr="Obraz zawierający tekst, sprzęt elektroniczny, zrzut ekranu, wyświetlanie&#10;&#10;Opis wygenerowany automatycznie">
            <a:extLst>
              <a:ext uri="{FF2B5EF4-FFF2-40B4-BE49-F238E27FC236}">
                <a16:creationId xmlns:a16="http://schemas.microsoft.com/office/drawing/2014/main" id="{2985C75A-3BAA-4ABB-BA27-7419BCBB24D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96675" y="1246477"/>
            <a:ext cx="1223867" cy="684110"/>
          </a:xfrm>
          <a:prstGeom prst="rect">
            <a:avLst/>
          </a:prstGeom>
        </p:spPr>
      </p:pic>
      <p:pic>
        <p:nvPicPr>
          <p:cNvPr id="9" name="Obraz 8" descr="Obraz zawierający rozwar wielkokwiatowy, niebieski&#10;&#10;Opis wygenerowany automatycznie">
            <a:extLst>
              <a:ext uri="{FF2B5EF4-FFF2-40B4-BE49-F238E27FC236}">
                <a16:creationId xmlns:a16="http://schemas.microsoft.com/office/drawing/2014/main" id="{41F2DAA9-A687-4FAA-B7C3-914454B696D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80515" y="1059873"/>
            <a:ext cx="1291936" cy="1291936"/>
          </a:xfrm>
          <a:prstGeom prst="rect">
            <a:avLst/>
          </a:prstGeom>
        </p:spPr>
      </p:pic>
      <p:pic>
        <p:nvPicPr>
          <p:cNvPr id="12" name="Obraz 11">
            <a:extLst>
              <a:ext uri="{FF2B5EF4-FFF2-40B4-BE49-F238E27FC236}">
                <a16:creationId xmlns:a16="http://schemas.microsoft.com/office/drawing/2014/main" id="{F1CDB642-069C-45A1-ABEC-C110205F6BE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779820" y="2874812"/>
            <a:ext cx="3974693" cy="1671001"/>
          </a:xfrm>
          <a:prstGeom prst="rect">
            <a:avLst/>
          </a:prstGeom>
        </p:spPr>
      </p:pic>
      <p:pic>
        <p:nvPicPr>
          <p:cNvPr id="15" name="Obraz 14" descr="Obraz zawierający tekst, urządzenie, wskaźnik&#10;&#10;Opis wygenerowany automatycznie">
            <a:extLst>
              <a:ext uri="{FF2B5EF4-FFF2-40B4-BE49-F238E27FC236}">
                <a16:creationId xmlns:a16="http://schemas.microsoft.com/office/drawing/2014/main" id="{4D363BFD-F0DA-44A6-9BA3-92CB35B353FD}"/>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4339083" y="1288473"/>
            <a:ext cx="1060726" cy="944418"/>
          </a:xfrm>
          <a:prstGeom prst="rect">
            <a:avLst/>
          </a:prstGeom>
        </p:spPr>
      </p:pic>
      <p:pic>
        <p:nvPicPr>
          <p:cNvPr id="18" name="Obraz 17">
            <a:extLst>
              <a:ext uri="{FF2B5EF4-FFF2-40B4-BE49-F238E27FC236}">
                <a16:creationId xmlns:a16="http://schemas.microsoft.com/office/drawing/2014/main" id="{CC9345FE-4D47-4A32-9C43-1477DFF2BA1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6140" y="3378669"/>
            <a:ext cx="528312" cy="528312"/>
          </a:xfrm>
          <a:prstGeom prst="rect">
            <a:avLst/>
          </a:prstGeom>
        </p:spPr>
      </p:pic>
      <p:pic>
        <p:nvPicPr>
          <p:cNvPr id="21" name="Obraz 20">
            <a:extLst>
              <a:ext uri="{FF2B5EF4-FFF2-40B4-BE49-F238E27FC236}">
                <a16:creationId xmlns:a16="http://schemas.microsoft.com/office/drawing/2014/main" id="{94E6C510-C77E-4E8B-B8A5-E9679949BF8B}"/>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990016" y="3382003"/>
            <a:ext cx="554528" cy="554528"/>
          </a:xfrm>
          <a:prstGeom prst="rect">
            <a:avLst/>
          </a:prstGeom>
        </p:spPr>
      </p:pic>
      <p:pic>
        <p:nvPicPr>
          <p:cNvPr id="23" name="Obraz 22">
            <a:extLst>
              <a:ext uri="{FF2B5EF4-FFF2-40B4-BE49-F238E27FC236}">
                <a16:creationId xmlns:a16="http://schemas.microsoft.com/office/drawing/2014/main" id="{14BCDB6C-64C5-4432-A0F9-7780462516CA}"/>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69718" y="4118609"/>
            <a:ext cx="1409700" cy="476949"/>
          </a:xfrm>
          <a:prstGeom prst="rect">
            <a:avLst/>
          </a:prstGeom>
        </p:spPr>
      </p:pic>
      <p:pic>
        <p:nvPicPr>
          <p:cNvPr id="26" name="Obraz 25">
            <a:extLst>
              <a:ext uri="{FF2B5EF4-FFF2-40B4-BE49-F238E27FC236}">
                <a16:creationId xmlns:a16="http://schemas.microsoft.com/office/drawing/2014/main" id="{702B6514-E4E9-4319-AD2D-0F2FDC2254BF}"/>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142009" y="4357085"/>
            <a:ext cx="1465118" cy="824129"/>
          </a:xfrm>
          <a:prstGeom prst="rect">
            <a:avLst/>
          </a:prstGeom>
        </p:spPr>
      </p:pic>
      <p:cxnSp>
        <p:nvCxnSpPr>
          <p:cNvPr id="29" name="Łącznik prosty ze strzałką 28">
            <a:extLst>
              <a:ext uri="{FF2B5EF4-FFF2-40B4-BE49-F238E27FC236}">
                <a16:creationId xmlns:a16="http://schemas.microsoft.com/office/drawing/2014/main" id="{F48E07C9-D35A-4550-8121-E43889A49A00}"/>
              </a:ext>
            </a:extLst>
          </p:cNvPr>
          <p:cNvCxnSpPr>
            <a:cxnSpLocks/>
          </p:cNvCxnSpPr>
          <p:nvPr/>
        </p:nvCxnSpPr>
        <p:spPr>
          <a:xfrm flipH="1" flipV="1">
            <a:off x="2197358" y="1956956"/>
            <a:ext cx="554400" cy="578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Łącznik prosty ze strzałką 29">
            <a:extLst>
              <a:ext uri="{FF2B5EF4-FFF2-40B4-BE49-F238E27FC236}">
                <a16:creationId xmlns:a16="http://schemas.microsoft.com/office/drawing/2014/main" id="{B788AA07-8AE2-41F0-8EB3-127ADDD08C5A}"/>
              </a:ext>
            </a:extLst>
          </p:cNvPr>
          <p:cNvCxnSpPr>
            <a:cxnSpLocks/>
          </p:cNvCxnSpPr>
          <p:nvPr/>
        </p:nvCxnSpPr>
        <p:spPr>
          <a:xfrm flipV="1">
            <a:off x="3690077" y="1760682"/>
            <a:ext cx="504825" cy="704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Łącznik prosty ze strzałką 31">
            <a:extLst>
              <a:ext uri="{FF2B5EF4-FFF2-40B4-BE49-F238E27FC236}">
                <a16:creationId xmlns:a16="http://schemas.microsoft.com/office/drawing/2014/main" id="{8FA5369C-F024-4CD3-9EB9-E1474E44E4C3}"/>
              </a:ext>
            </a:extLst>
          </p:cNvPr>
          <p:cNvCxnSpPr>
            <a:cxnSpLocks/>
          </p:cNvCxnSpPr>
          <p:nvPr/>
        </p:nvCxnSpPr>
        <p:spPr>
          <a:xfrm flipV="1">
            <a:off x="3678442" y="2147285"/>
            <a:ext cx="3190436" cy="7768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Łącznik prosty ze strzałką 32">
            <a:extLst>
              <a:ext uri="{FF2B5EF4-FFF2-40B4-BE49-F238E27FC236}">
                <a16:creationId xmlns:a16="http://schemas.microsoft.com/office/drawing/2014/main" id="{420DCDBF-5997-4D08-8F6B-D73B49CB389B}"/>
              </a:ext>
            </a:extLst>
          </p:cNvPr>
          <p:cNvCxnSpPr>
            <a:cxnSpLocks/>
          </p:cNvCxnSpPr>
          <p:nvPr/>
        </p:nvCxnSpPr>
        <p:spPr>
          <a:xfrm>
            <a:off x="3606946" y="3392316"/>
            <a:ext cx="1012344" cy="2077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Łącznik prosty ze strzałką 33">
            <a:extLst>
              <a:ext uri="{FF2B5EF4-FFF2-40B4-BE49-F238E27FC236}">
                <a16:creationId xmlns:a16="http://schemas.microsoft.com/office/drawing/2014/main" id="{1B35D5E9-8948-43E5-AD75-C297A45DA85C}"/>
              </a:ext>
            </a:extLst>
          </p:cNvPr>
          <p:cNvCxnSpPr>
            <a:cxnSpLocks/>
          </p:cNvCxnSpPr>
          <p:nvPr/>
        </p:nvCxnSpPr>
        <p:spPr>
          <a:xfrm flipH="1">
            <a:off x="1771790" y="3349338"/>
            <a:ext cx="929928" cy="848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0" name="Obraz 39" descr="Obraz zawierający kubek, wewnątrz, zastawa stołowa&#10;&#10;Opis wygenerowany automatycznie">
            <a:extLst>
              <a:ext uri="{FF2B5EF4-FFF2-40B4-BE49-F238E27FC236}">
                <a16:creationId xmlns:a16="http://schemas.microsoft.com/office/drawing/2014/main" id="{7CEACCD8-2589-452B-A59F-13F5E7D7A11E}"/>
              </a:ext>
            </a:extLst>
          </p:cNvPr>
          <p:cNvPicPr>
            <a:picLocks noChangeAspect="1"/>
          </p:cNvPicPr>
          <p:nvPr/>
        </p:nvPicPr>
        <p:blipFill>
          <a:blip r:embed="rId20">
            <a:extLst>
              <a:ext uri="{837473B0-CC2E-450A-ABE3-18F120FF3D39}">
                <a1611:picAttrSrcUrl xmlns:a1611="http://schemas.microsoft.com/office/drawing/2016/11/main" r:id="rId21"/>
              </a:ext>
            </a:extLst>
          </a:blip>
          <a:stretch>
            <a:fillRect/>
          </a:stretch>
        </p:blipFill>
        <p:spPr>
          <a:xfrm>
            <a:off x="3006070" y="4096826"/>
            <a:ext cx="814428" cy="899093"/>
          </a:xfrm>
          <a:prstGeom prst="rect">
            <a:avLst/>
          </a:prstGeom>
        </p:spPr>
      </p:pic>
      <p:cxnSp>
        <p:nvCxnSpPr>
          <p:cNvPr id="41" name="Łącznik prosty ze strzałką 40">
            <a:extLst>
              <a:ext uri="{FF2B5EF4-FFF2-40B4-BE49-F238E27FC236}">
                <a16:creationId xmlns:a16="http://schemas.microsoft.com/office/drawing/2014/main" id="{6BA655B4-F897-4ED6-8FD7-F4CAD3BA48C0}"/>
              </a:ext>
            </a:extLst>
          </p:cNvPr>
          <p:cNvCxnSpPr>
            <a:cxnSpLocks/>
          </p:cNvCxnSpPr>
          <p:nvPr/>
        </p:nvCxnSpPr>
        <p:spPr>
          <a:xfrm>
            <a:off x="3106884" y="3349338"/>
            <a:ext cx="247216" cy="7044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pole tekstowe 1">
            <a:extLst>
              <a:ext uri="{FF2B5EF4-FFF2-40B4-BE49-F238E27FC236}">
                <a16:creationId xmlns:a16="http://schemas.microsoft.com/office/drawing/2014/main" id="{2001BA33-0DFF-4DCB-9F90-6B4C58F32FBA}"/>
              </a:ext>
            </a:extLst>
          </p:cNvPr>
          <p:cNvSpPr txBox="1"/>
          <p:nvPr/>
        </p:nvSpPr>
        <p:spPr>
          <a:xfrm>
            <a:off x="459848" y="921373"/>
            <a:ext cx="2294558" cy="300082"/>
          </a:xfrm>
          <a:prstGeom prst="rect">
            <a:avLst/>
          </a:prstGeom>
          <a:noFill/>
        </p:spPr>
        <p:txBody>
          <a:bodyPr wrap="square" rtlCol="0">
            <a:spAutoFit/>
          </a:bodyPr>
          <a:lstStyle/>
          <a:p>
            <a:r>
              <a:rPr lang="pl-PL" sz="1350" dirty="0"/>
              <a:t>Aplikacja konsoli</a:t>
            </a:r>
          </a:p>
        </p:txBody>
      </p:sp>
      <p:sp>
        <p:nvSpPr>
          <p:cNvPr id="20" name="pole tekstowe 19">
            <a:extLst>
              <a:ext uri="{FF2B5EF4-FFF2-40B4-BE49-F238E27FC236}">
                <a16:creationId xmlns:a16="http://schemas.microsoft.com/office/drawing/2014/main" id="{DCD9E030-E061-4D88-BF94-705667518452}"/>
              </a:ext>
            </a:extLst>
          </p:cNvPr>
          <p:cNvSpPr txBox="1"/>
          <p:nvPr/>
        </p:nvSpPr>
        <p:spPr>
          <a:xfrm>
            <a:off x="4126380" y="949474"/>
            <a:ext cx="2294558" cy="300082"/>
          </a:xfrm>
          <a:prstGeom prst="rect">
            <a:avLst/>
          </a:prstGeom>
          <a:noFill/>
        </p:spPr>
        <p:txBody>
          <a:bodyPr wrap="square" rtlCol="0">
            <a:spAutoFit/>
          </a:bodyPr>
          <a:lstStyle/>
          <a:p>
            <a:r>
              <a:rPr lang="pl-PL" sz="1350" dirty="0"/>
              <a:t>Aplikacja rocket science</a:t>
            </a:r>
          </a:p>
        </p:txBody>
      </p:sp>
      <p:sp>
        <p:nvSpPr>
          <p:cNvPr id="22" name="pole tekstowe 21">
            <a:extLst>
              <a:ext uri="{FF2B5EF4-FFF2-40B4-BE49-F238E27FC236}">
                <a16:creationId xmlns:a16="http://schemas.microsoft.com/office/drawing/2014/main" id="{810F2D24-C729-4262-9B24-75EF31BA5406}"/>
              </a:ext>
            </a:extLst>
          </p:cNvPr>
          <p:cNvSpPr txBox="1"/>
          <p:nvPr/>
        </p:nvSpPr>
        <p:spPr>
          <a:xfrm>
            <a:off x="100230" y="2680545"/>
            <a:ext cx="2097128" cy="507831"/>
          </a:xfrm>
          <a:prstGeom prst="rect">
            <a:avLst/>
          </a:prstGeom>
          <a:noFill/>
        </p:spPr>
        <p:txBody>
          <a:bodyPr wrap="square" rtlCol="0">
            <a:spAutoFit/>
          </a:bodyPr>
          <a:lstStyle/>
          <a:p>
            <a:r>
              <a:rPr lang="pl-PL" sz="1350" dirty="0"/>
              <a:t>Zastosowania w aplikacjach znanych firm</a:t>
            </a:r>
          </a:p>
        </p:txBody>
      </p:sp>
      <p:sp>
        <p:nvSpPr>
          <p:cNvPr id="24" name="pole tekstowe 23">
            <a:extLst>
              <a:ext uri="{FF2B5EF4-FFF2-40B4-BE49-F238E27FC236}">
                <a16:creationId xmlns:a16="http://schemas.microsoft.com/office/drawing/2014/main" id="{394962F2-6795-4FB8-8141-7D0B8C361760}"/>
              </a:ext>
            </a:extLst>
          </p:cNvPr>
          <p:cNvSpPr txBox="1"/>
          <p:nvPr/>
        </p:nvSpPr>
        <p:spPr>
          <a:xfrm>
            <a:off x="2578596" y="1805455"/>
            <a:ext cx="1291936" cy="300082"/>
          </a:xfrm>
          <a:prstGeom prst="rect">
            <a:avLst/>
          </a:prstGeom>
          <a:noFill/>
        </p:spPr>
        <p:txBody>
          <a:bodyPr wrap="square" rtlCol="0">
            <a:spAutoFit/>
          </a:bodyPr>
          <a:lstStyle/>
          <a:p>
            <a:r>
              <a:rPr lang="pl-PL" sz="1350" dirty="0"/>
              <a:t>Język Python</a:t>
            </a:r>
          </a:p>
        </p:txBody>
      </p:sp>
      <p:sp>
        <p:nvSpPr>
          <p:cNvPr id="25" name="pole tekstowe 24">
            <a:extLst>
              <a:ext uri="{FF2B5EF4-FFF2-40B4-BE49-F238E27FC236}">
                <a16:creationId xmlns:a16="http://schemas.microsoft.com/office/drawing/2014/main" id="{3F5B86C3-04FB-468F-9684-85BF75656390}"/>
              </a:ext>
            </a:extLst>
          </p:cNvPr>
          <p:cNvSpPr txBox="1"/>
          <p:nvPr/>
        </p:nvSpPr>
        <p:spPr>
          <a:xfrm>
            <a:off x="3930071" y="4540279"/>
            <a:ext cx="1646384" cy="507831"/>
          </a:xfrm>
          <a:prstGeom prst="rect">
            <a:avLst/>
          </a:prstGeom>
          <a:noFill/>
        </p:spPr>
        <p:txBody>
          <a:bodyPr wrap="square" rtlCol="0">
            <a:spAutoFit/>
          </a:bodyPr>
          <a:lstStyle/>
          <a:p>
            <a:r>
              <a:rPr lang="pl-PL" sz="1350" dirty="0"/>
              <a:t>Analiza danych, bazy danych</a:t>
            </a:r>
          </a:p>
        </p:txBody>
      </p:sp>
      <p:sp>
        <p:nvSpPr>
          <p:cNvPr id="27" name="pole tekstowe 26">
            <a:extLst>
              <a:ext uri="{FF2B5EF4-FFF2-40B4-BE49-F238E27FC236}">
                <a16:creationId xmlns:a16="http://schemas.microsoft.com/office/drawing/2014/main" id="{191E279D-EBBF-4AAE-9777-9E5B1B7ACE77}"/>
              </a:ext>
            </a:extLst>
          </p:cNvPr>
          <p:cNvSpPr txBox="1"/>
          <p:nvPr/>
        </p:nvSpPr>
        <p:spPr>
          <a:xfrm>
            <a:off x="5925272" y="2503184"/>
            <a:ext cx="3040058" cy="507831"/>
          </a:xfrm>
          <a:prstGeom prst="rect">
            <a:avLst/>
          </a:prstGeom>
          <a:noFill/>
        </p:spPr>
        <p:txBody>
          <a:bodyPr wrap="square" rtlCol="0">
            <a:spAutoFit/>
          </a:bodyPr>
          <a:lstStyle/>
          <a:p>
            <a:r>
              <a:rPr lang="pl-PL" sz="1350" dirty="0"/>
              <a:t>Aplikacje AI, ML, DL – sztuczna inteligencja</a:t>
            </a:r>
          </a:p>
        </p:txBody>
      </p:sp>
      <p:sp>
        <p:nvSpPr>
          <p:cNvPr id="28" name="pole tekstowe 27">
            <a:extLst>
              <a:ext uri="{FF2B5EF4-FFF2-40B4-BE49-F238E27FC236}">
                <a16:creationId xmlns:a16="http://schemas.microsoft.com/office/drawing/2014/main" id="{DECD4009-36FB-4299-B141-BF22BAF6B1B6}"/>
              </a:ext>
            </a:extLst>
          </p:cNvPr>
          <p:cNvSpPr txBox="1"/>
          <p:nvPr/>
        </p:nvSpPr>
        <p:spPr>
          <a:xfrm>
            <a:off x="7624574" y="880767"/>
            <a:ext cx="1291936" cy="300082"/>
          </a:xfrm>
          <a:prstGeom prst="rect">
            <a:avLst/>
          </a:prstGeom>
          <a:noFill/>
        </p:spPr>
        <p:txBody>
          <a:bodyPr wrap="square" rtlCol="0">
            <a:spAutoFit/>
          </a:bodyPr>
          <a:lstStyle/>
          <a:p>
            <a:r>
              <a:rPr lang="pl-PL" sz="1350" dirty="0"/>
              <a:t>Aplikacje Web</a:t>
            </a:r>
          </a:p>
        </p:txBody>
      </p:sp>
    </p:spTree>
    <p:extLst>
      <p:ext uri="{BB962C8B-B14F-4D97-AF65-F5344CB8AC3E}">
        <p14:creationId xmlns:p14="http://schemas.microsoft.com/office/powerpoint/2010/main" val="34138346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D47A42C3-F291-4120-B4CC-A6355AD5EFC1}"/>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2836C78D-5E9A-477E-80ED-379FA88968D7}"/>
              </a:ext>
            </a:extLst>
          </p:cNvPr>
          <p:cNvPicPr>
            <a:picLocks noChangeAspect="1"/>
          </p:cNvPicPr>
          <p:nvPr/>
        </p:nvPicPr>
        <p:blipFill rotWithShape="1">
          <a:blip r:embed="rId2"/>
          <a:srcRect l="19264" t="20882" r="36324" b="59706"/>
          <a:stretch/>
        </p:blipFill>
        <p:spPr>
          <a:xfrm>
            <a:off x="1021976" y="1452281"/>
            <a:ext cx="6815673" cy="1613647"/>
          </a:xfrm>
          <a:prstGeom prst="rect">
            <a:avLst/>
          </a:prstGeom>
        </p:spPr>
      </p:pic>
    </p:spTree>
    <p:extLst>
      <p:ext uri="{BB962C8B-B14F-4D97-AF65-F5344CB8AC3E}">
        <p14:creationId xmlns:p14="http://schemas.microsoft.com/office/powerpoint/2010/main" val="41121969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8BBCAD9-00CA-4F72-BE46-C631FC6533B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F32168D2-1B3A-46FB-9C89-44576D595BF2}"/>
              </a:ext>
            </a:extLst>
          </p:cNvPr>
          <p:cNvSpPr>
            <a:spLocks noGrp="1"/>
          </p:cNvSpPr>
          <p:nvPr>
            <p:ph type="body" sz="quarter" idx="27"/>
          </p:nvPr>
        </p:nvSpPr>
        <p:spPr/>
        <p:txBody>
          <a:bodyPr/>
          <a:lstStyle/>
          <a:p>
            <a:pPr marL="0" indent="0">
              <a:buNone/>
            </a:pPr>
            <a:r>
              <a:rPr lang="pl-PL" dirty="0"/>
              <a:t>Algorytm działa rekurencyjnie dla każdego węzła drzewa. Musimy podjąć decyzję, czy węzeł będzie:</a:t>
            </a:r>
          </a:p>
          <a:p>
            <a:pPr marL="0" indent="0">
              <a:buNone/>
            </a:pPr>
            <a:endParaRPr lang="pl-PL" dirty="0"/>
          </a:p>
          <a:p>
            <a:r>
              <a:rPr lang="pl-PL" dirty="0"/>
              <a:t>liściem według kryterium stopu – kończymy to wywołanie rekurencyjne</a:t>
            </a:r>
          </a:p>
          <a:p>
            <a:r>
              <a:rPr lang="pl-PL" dirty="0"/>
              <a:t>węzłem rozgałęziającym się według kryterium wyboru atrybutu – dokonujemy wyboru atrybutu, tworzymy rozgałęzienia według wartości, jakie przyjmuje dany atrybut, i dla każdego węzła potomnego tworzymy rekurencyjne wywołanie algorytmu, z listą atrybutów zmniejszoną o właśnie wybrany atrybut.</a:t>
            </a:r>
          </a:p>
          <a:p>
            <a:pPr marL="0" indent="0">
              <a:buNone/>
            </a:pPr>
            <a:endParaRPr lang="pl-PL" dirty="0"/>
          </a:p>
          <a:p>
            <a:pPr marL="0" indent="0">
              <a:buNone/>
            </a:pPr>
            <a:r>
              <a:rPr lang="pl-PL" dirty="0"/>
              <a:t>Wszystkie algorytmy działają według podanego schematu, różnice w implementacji dotyczą kryteriów stopu i wyboru atrybutu. </a:t>
            </a:r>
          </a:p>
        </p:txBody>
      </p:sp>
    </p:spTree>
    <p:extLst>
      <p:ext uri="{BB962C8B-B14F-4D97-AF65-F5344CB8AC3E}">
        <p14:creationId xmlns:p14="http://schemas.microsoft.com/office/powerpoint/2010/main" val="1943210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02038C04-421A-4B50-B72C-F77D521F8BF3}"/>
              </a:ext>
            </a:extLst>
          </p:cNvPr>
          <p:cNvSpPr>
            <a:spLocks noGrp="1"/>
          </p:cNvSpPr>
          <p:nvPr>
            <p:ph type="body" sz="quarter" idx="25"/>
          </p:nvPr>
        </p:nvSpPr>
        <p:spPr/>
        <p:txBody>
          <a:bodyPr/>
          <a:lstStyle/>
          <a:p>
            <a:r>
              <a:rPr lang="pl-PL" dirty="0"/>
              <a:t>Algorytm najbliższego sąsiada</a:t>
            </a:r>
          </a:p>
        </p:txBody>
      </p:sp>
      <p:sp>
        <p:nvSpPr>
          <p:cNvPr id="3" name="Symbol zastępczy tekstu 2">
            <a:extLst>
              <a:ext uri="{FF2B5EF4-FFF2-40B4-BE49-F238E27FC236}">
                <a16:creationId xmlns:a16="http://schemas.microsoft.com/office/drawing/2014/main" id="{D2A20F2A-8A4A-4FAC-93A5-DA21F67FDEEA}"/>
              </a:ext>
            </a:extLst>
          </p:cNvPr>
          <p:cNvSpPr>
            <a:spLocks noGrp="1"/>
          </p:cNvSpPr>
          <p:nvPr>
            <p:ph type="body" sz="quarter" idx="27"/>
          </p:nvPr>
        </p:nvSpPr>
        <p:spPr>
          <a:xfrm>
            <a:off x="457200" y="853640"/>
            <a:ext cx="8235950" cy="1058287"/>
          </a:xfrm>
        </p:spPr>
        <p:txBody>
          <a:bodyPr/>
          <a:lstStyle/>
          <a:p>
            <a:pPr marL="0" indent="0">
              <a:buNone/>
            </a:pPr>
            <a:r>
              <a:rPr lang="pl-PL" dirty="0"/>
              <a:t>Algorytm najbliższego sąsiada (ang. </a:t>
            </a:r>
            <a:r>
              <a:rPr lang="pl-PL" dirty="0" err="1"/>
              <a:t>nearest</a:t>
            </a:r>
            <a:r>
              <a:rPr lang="pl-PL" dirty="0"/>
              <a:t> </a:t>
            </a:r>
            <a:r>
              <a:rPr lang="pl-PL" dirty="0" err="1"/>
              <a:t>neighbour</a:t>
            </a:r>
            <a:r>
              <a:rPr lang="pl-PL" dirty="0"/>
              <a:t> </a:t>
            </a:r>
            <a:r>
              <a:rPr lang="pl-PL" dirty="0" err="1"/>
              <a:t>algorithm</a:t>
            </a:r>
            <a:r>
              <a:rPr lang="pl-PL" dirty="0"/>
              <a:t>, w skrócie NN) – algorytm służący do rozwiązywania problemu komiwojażera. Jest to algorytm wykorzystujący strategię zachłanną. </a:t>
            </a:r>
          </a:p>
        </p:txBody>
      </p:sp>
      <p:sp>
        <p:nvSpPr>
          <p:cNvPr id="5" name="pole tekstowe 4">
            <a:extLst>
              <a:ext uri="{FF2B5EF4-FFF2-40B4-BE49-F238E27FC236}">
                <a16:creationId xmlns:a16="http://schemas.microsoft.com/office/drawing/2014/main" id="{83485AF9-AC1C-45E8-8ADF-9E4D743A8E3F}"/>
              </a:ext>
            </a:extLst>
          </p:cNvPr>
          <p:cNvSpPr txBox="1"/>
          <p:nvPr/>
        </p:nvSpPr>
        <p:spPr>
          <a:xfrm>
            <a:off x="713508" y="2265218"/>
            <a:ext cx="6636327" cy="1477328"/>
          </a:xfrm>
          <a:prstGeom prst="rect">
            <a:avLst/>
          </a:prstGeom>
          <a:noFill/>
        </p:spPr>
        <p:txBody>
          <a:bodyPr wrap="square">
            <a:spAutoFit/>
          </a:bodyPr>
          <a:lstStyle/>
          <a:p>
            <a:r>
              <a:rPr lang="pl-PL" dirty="0"/>
              <a:t>Algorytm rozpoczyna działanie od wybranego wierzchołka (nazwijmy go wierzchołkiem początkowym) i polega na kolejnym przechodzeniu do najbliższego nieodwiedzonego sąsiada ostatnio dodanego wierzchołka. W bardziej formalnym zapisie algorytm działa w następujący sposób: </a:t>
            </a:r>
          </a:p>
        </p:txBody>
      </p:sp>
    </p:spTree>
    <p:extLst>
      <p:ext uri="{BB962C8B-B14F-4D97-AF65-F5344CB8AC3E}">
        <p14:creationId xmlns:p14="http://schemas.microsoft.com/office/powerpoint/2010/main" val="1906469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DE95446-9950-4B5C-B2C8-5D3A5824AF9B}"/>
              </a:ext>
            </a:extLst>
          </p:cNvPr>
          <p:cNvSpPr>
            <a:spLocks noGrp="1"/>
          </p:cNvSpPr>
          <p:nvPr>
            <p:ph type="body" sz="quarter" idx="25"/>
          </p:nvPr>
        </p:nvSpPr>
        <p:spPr/>
        <p:txBody>
          <a:bodyPr/>
          <a:lstStyle/>
          <a:p>
            <a:endParaRPr lang="pl-PL"/>
          </a:p>
        </p:txBody>
      </p:sp>
      <p:sp>
        <p:nvSpPr>
          <p:cNvPr id="5" name="pole tekstowe 4">
            <a:extLst>
              <a:ext uri="{FF2B5EF4-FFF2-40B4-BE49-F238E27FC236}">
                <a16:creationId xmlns:a16="http://schemas.microsoft.com/office/drawing/2014/main" id="{69DA6092-E321-4168-98BE-B725DF07B4E6}"/>
              </a:ext>
            </a:extLst>
          </p:cNvPr>
          <p:cNvSpPr txBox="1"/>
          <p:nvPr/>
        </p:nvSpPr>
        <p:spPr>
          <a:xfrm>
            <a:off x="685798" y="1357435"/>
            <a:ext cx="7329055" cy="3139321"/>
          </a:xfrm>
          <a:prstGeom prst="rect">
            <a:avLst/>
          </a:prstGeom>
          <a:noFill/>
        </p:spPr>
        <p:txBody>
          <a:bodyPr wrap="square">
            <a:spAutoFit/>
          </a:bodyPr>
          <a:lstStyle/>
          <a:p>
            <a:pPr>
              <a:buFont typeface="+mj-lt"/>
              <a:buAutoNum type="arabicPeriod"/>
            </a:pPr>
            <a:r>
              <a:rPr lang="pl-PL" dirty="0"/>
              <a:t> Wierzchołek początkowy oznaczamy jako odwiedzony i ustawiamy jako aktualny.</a:t>
            </a:r>
          </a:p>
          <a:p>
            <a:pPr>
              <a:buFont typeface="+mj-lt"/>
              <a:buAutoNum type="arabicPeriod"/>
            </a:pPr>
            <a:r>
              <a:rPr lang="pl-PL" dirty="0"/>
              <a:t> Znajdujemy najkrótszą spośród krawędzi łączących aktualny wierzchołek z jeszcze nieodwiedzonymi wierzchołkami.</a:t>
            </a:r>
          </a:p>
          <a:p>
            <a:pPr>
              <a:buFont typeface="+mj-lt"/>
              <a:buAutoNum type="arabicPeriod"/>
            </a:pPr>
            <a:r>
              <a:rPr lang="pl-PL" dirty="0"/>
              <a:t> Dołączamy do rozwiązania krawędź znalezioną w punkcie 2.</a:t>
            </a:r>
          </a:p>
          <a:p>
            <a:pPr>
              <a:buFont typeface="+mj-lt"/>
              <a:buAutoNum type="arabicPeriod"/>
            </a:pPr>
            <a:r>
              <a:rPr lang="pl-PL" dirty="0"/>
              <a:t> Wierzchołek będący </a:t>
            </a:r>
            <a:r>
              <a:rPr lang="pl-PL" i="1" dirty="0"/>
              <a:t>drugim końcem</a:t>
            </a:r>
            <a:r>
              <a:rPr lang="pl-PL" dirty="0"/>
              <a:t> krawędzi znalezionej w punkcie 2 oznaczamy jako odwiedzony i ustawiamy jako aktualny.</a:t>
            </a:r>
          </a:p>
          <a:p>
            <a:pPr>
              <a:buFont typeface="+mj-lt"/>
              <a:buAutoNum type="arabicPeriod"/>
            </a:pPr>
            <a:r>
              <a:rPr lang="pl-PL" dirty="0"/>
              <a:t> Jeśli są jeszcze nieodwiedzone wierzchołki, przechodzimy do punktu 2.</a:t>
            </a:r>
          </a:p>
          <a:p>
            <a:pPr>
              <a:buFont typeface="+mj-lt"/>
              <a:buAutoNum type="arabicPeriod"/>
            </a:pPr>
            <a:r>
              <a:rPr lang="pl-PL" dirty="0"/>
              <a:t> Dołączamy krawędź łączącą ostatnio dodany wierzchołek z wierzchołkiem początkowym. Zamykamy w ten sposób cykl.</a:t>
            </a:r>
          </a:p>
        </p:txBody>
      </p:sp>
    </p:spTree>
    <p:extLst>
      <p:ext uri="{BB962C8B-B14F-4D97-AF65-F5344CB8AC3E}">
        <p14:creationId xmlns:p14="http://schemas.microsoft.com/office/powerpoint/2010/main" val="19685042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847EBC3-0BB2-4C3F-AC5D-C00C08BE9589}"/>
              </a:ext>
            </a:extLst>
          </p:cNvPr>
          <p:cNvSpPr>
            <a:spLocks noGrp="1"/>
          </p:cNvSpPr>
          <p:nvPr>
            <p:ph type="body" sz="quarter" idx="25"/>
          </p:nvPr>
        </p:nvSpPr>
        <p:spPr/>
        <p:txBody>
          <a:bodyPr/>
          <a:lstStyle/>
          <a:p>
            <a:r>
              <a:rPr lang="pl-PL" dirty="0"/>
              <a:t>Prezentacja graficzna działania algorytmu</a:t>
            </a:r>
          </a:p>
        </p:txBody>
      </p:sp>
      <p:pic>
        <p:nvPicPr>
          <p:cNvPr id="5" name="Obraz 4" descr="Obraz zawierający rozmycie&#10;&#10;Opis wygenerowany automatycznie">
            <a:extLst>
              <a:ext uri="{FF2B5EF4-FFF2-40B4-BE49-F238E27FC236}">
                <a16:creationId xmlns:a16="http://schemas.microsoft.com/office/drawing/2014/main" id="{8F07110F-6528-490E-8AD2-06FE47C7E12D}"/>
              </a:ext>
            </a:extLst>
          </p:cNvPr>
          <p:cNvPicPr>
            <a:picLocks noChangeAspect="1"/>
          </p:cNvPicPr>
          <p:nvPr/>
        </p:nvPicPr>
        <p:blipFill>
          <a:blip r:embed="rId2"/>
          <a:stretch>
            <a:fillRect/>
          </a:stretch>
        </p:blipFill>
        <p:spPr>
          <a:xfrm>
            <a:off x="1116157" y="1903268"/>
            <a:ext cx="2381250" cy="1905000"/>
          </a:xfrm>
          <a:prstGeom prst="rect">
            <a:avLst/>
          </a:prstGeom>
        </p:spPr>
      </p:pic>
      <p:pic>
        <p:nvPicPr>
          <p:cNvPr id="7" name="Obraz 6" descr="Obraz zawierający rozmycie&#10;&#10;Opis wygenerowany automatycznie">
            <a:extLst>
              <a:ext uri="{FF2B5EF4-FFF2-40B4-BE49-F238E27FC236}">
                <a16:creationId xmlns:a16="http://schemas.microsoft.com/office/drawing/2014/main" id="{A3FA3E17-5807-485C-9131-C087C3C54A69}"/>
              </a:ext>
            </a:extLst>
          </p:cNvPr>
          <p:cNvPicPr>
            <a:picLocks noChangeAspect="1"/>
          </p:cNvPicPr>
          <p:nvPr/>
        </p:nvPicPr>
        <p:blipFill>
          <a:blip r:embed="rId3"/>
          <a:stretch>
            <a:fillRect/>
          </a:stretch>
        </p:blipFill>
        <p:spPr>
          <a:xfrm>
            <a:off x="5355648" y="1965613"/>
            <a:ext cx="2381250" cy="1905000"/>
          </a:xfrm>
          <a:prstGeom prst="rect">
            <a:avLst/>
          </a:prstGeom>
        </p:spPr>
      </p:pic>
    </p:spTree>
    <p:extLst>
      <p:ext uri="{BB962C8B-B14F-4D97-AF65-F5344CB8AC3E}">
        <p14:creationId xmlns:p14="http://schemas.microsoft.com/office/powerpoint/2010/main" val="18682486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178730-6423-4733-BAA2-02C33EC25F34}"/>
              </a:ext>
            </a:extLst>
          </p:cNvPr>
          <p:cNvSpPr>
            <a:spLocks noGrp="1"/>
          </p:cNvSpPr>
          <p:nvPr>
            <p:ph type="body" sz="quarter" idx="25"/>
          </p:nvPr>
        </p:nvSpPr>
        <p:spPr/>
        <p:txBody>
          <a:bodyPr/>
          <a:lstStyle/>
          <a:p>
            <a:endParaRPr lang="pl-PL"/>
          </a:p>
        </p:txBody>
      </p:sp>
      <p:pic>
        <p:nvPicPr>
          <p:cNvPr id="6" name="Obraz 5">
            <a:extLst>
              <a:ext uri="{FF2B5EF4-FFF2-40B4-BE49-F238E27FC236}">
                <a16:creationId xmlns:a16="http://schemas.microsoft.com/office/drawing/2014/main" id="{B8E062FF-2246-4047-84EE-F92982A281B8}"/>
              </a:ext>
            </a:extLst>
          </p:cNvPr>
          <p:cNvPicPr>
            <a:picLocks noChangeAspect="1"/>
          </p:cNvPicPr>
          <p:nvPr/>
        </p:nvPicPr>
        <p:blipFill rotWithShape="1">
          <a:blip r:embed="rId2"/>
          <a:srcRect l="73588" t="47950" r="4930" b="16688"/>
          <a:stretch/>
        </p:blipFill>
        <p:spPr>
          <a:xfrm>
            <a:off x="1633354" y="1319249"/>
            <a:ext cx="3385375" cy="2995484"/>
          </a:xfrm>
          <a:prstGeom prst="rect">
            <a:avLst/>
          </a:prstGeom>
        </p:spPr>
      </p:pic>
    </p:spTree>
    <p:extLst>
      <p:ext uri="{BB962C8B-B14F-4D97-AF65-F5344CB8AC3E}">
        <p14:creationId xmlns:p14="http://schemas.microsoft.com/office/powerpoint/2010/main" val="3144072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770E63E-790E-4870-8889-1933906E7998}"/>
              </a:ext>
            </a:extLst>
          </p:cNvPr>
          <p:cNvSpPr>
            <a:spLocks noGrp="1"/>
          </p:cNvSpPr>
          <p:nvPr>
            <p:ph type="body" sz="quarter" idx="25"/>
          </p:nvPr>
        </p:nvSpPr>
        <p:spPr/>
        <p:txBody>
          <a:bodyPr/>
          <a:lstStyle/>
          <a:p>
            <a:r>
              <a:rPr lang="pl-PL" dirty="0"/>
              <a:t>Algorytm – drzewa decyzyjne</a:t>
            </a:r>
          </a:p>
        </p:txBody>
      </p:sp>
      <p:pic>
        <p:nvPicPr>
          <p:cNvPr id="5" name="Obraz 4">
            <a:extLst>
              <a:ext uri="{FF2B5EF4-FFF2-40B4-BE49-F238E27FC236}">
                <a16:creationId xmlns:a16="http://schemas.microsoft.com/office/drawing/2014/main" id="{1AF7DF56-4C00-4AA9-AC5D-D7C7E4A1A190}"/>
              </a:ext>
            </a:extLst>
          </p:cNvPr>
          <p:cNvPicPr>
            <a:picLocks noChangeAspect="1"/>
          </p:cNvPicPr>
          <p:nvPr/>
        </p:nvPicPr>
        <p:blipFill>
          <a:blip r:embed="rId2"/>
          <a:stretch>
            <a:fillRect/>
          </a:stretch>
        </p:blipFill>
        <p:spPr>
          <a:xfrm>
            <a:off x="581607" y="1503079"/>
            <a:ext cx="2691831" cy="2947555"/>
          </a:xfrm>
          <a:prstGeom prst="rect">
            <a:avLst/>
          </a:prstGeom>
        </p:spPr>
      </p:pic>
      <p:pic>
        <p:nvPicPr>
          <p:cNvPr id="8" name="Obraz 7">
            <a:extLst>
              <a:ext uri="{FF2B5EF4-FFF2-40B4-BE49-F238E27FC236}">
                <a16:creationId xmlns:a16="http://schemas.microsoft.com/office/drawing/2014/main" id="{90ED363C-3745-4DE9-8668-BB15DE2A1E91}"/>
              </a:ext>
            </a:extLst>
          </p:cNvPr>
          <p:cNvPicPr>
            <a:picLocks noChangeAspect="1"/>
          </p:cNvPicPr>
          <p:nvPr/>
        </p:nvPicPr>
        <p:blipFill rotWithShape="1">
          <a:blip r:embed="rId3"/>
          <a:srcRect l="9697" t="30514" r="56288" b="52150"/>
          <a:stretch/>
        </p:blipFill>
        <p:spPr>
          <a:xfrm>
            <a:off x="3893127" y="1745672"/>
            <a:ext cx="4855172" cy="1330037"/>
          </a:xfrm>
          <a:prstGeom prst="rect">
            <a:avLst/>
          </a:prstGeom>
        </p:spPr>
      </p:pic>
    </p:spTree>
    <p:extLst>
      <p:ext uri="{BB962C8B-B14F-4D97-AF65-F5344CB8AC3E}">
        <p14:creationId xmlns:p14="http://schemas.microsoft.com/office/powerpoint/2010/main" val="22319877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57D36E6B-F659-4F94-891F-52141519516D}"/>
              </a:ext>
            </a:extLst>
          </p:cNvPr>
          <p:cNvSpPr>
            <a:spLocks noGrp="1"/>
          </p:cNvSpPr>
          <p:nvPr>
            <p:ph type="body" sz="quarter" idx="25"/>
          </p:nvPr>
        </p:nvSpPr>
        <p:spPr/>
        <p:txBody>
          <a:bodyPr/>
          <a:lstStyle/>
          <a:p>
            <a:r>
              <a:rPr lang="pl-PL" dirty="0"/>
              <a:t>Las losowy</a:t>
            </a:r>
          </a:p>
        </p:txBody>
      </p:sp>
      <p:sp>
        <p:nvSpPr>
          <p:cNvPr id="3" name="Symbol zastępczy tekstu 2">
            <a:extLst>
              <a:ext uri="{FF2B5EF4-FFF2-40B4-BE49-F238E27FC236}">
                <a16:creationId xmlns:a16="http://schemas.microsoft.com/office/drawing/2014/main" id="{E543F08B-85D6-4332-917E-32E1555924E1}"/>
              </a:ext>
            </a:extLst>
          </p:cNvPr>
          <p:cNvSpPr>
            <a:spLocks noGrp="1"/>
          </p:cNvSpPr>
          <p:nvPr>
            <p:ph type="body" sz="quarter" idx="27"/>
          </p:nvPr>
        </p:nvSpPr>
        <p:spPr>
          <a:xfrm>
            <a:off x="457200" y="1209464"/>
            <a:ext cx="8235950" cy="2097378"/>
          </a:xfrm>
        </p:spPr>
        <p:txBody>
          <a:bodyPr/>
          <a:lstStyle/>
          <a:p>
            <a:pPr marL="0" indent="0">
              <a:buNone/>
            </a:pPr>
            <a:r>
              <a:rPr lang="pl-PL" dirty="0"/>
              <a:t>Las losowy (ang. </a:t>
            </a:r>
            <a:r>
              <a:rPr lang="pl-PL" dirty="0" err="1"/>
              <a:t>random</a:t>
            </a:r>
            <a:r>
              <a:rPr lang="pl-PL" dirty="0"/>
              <a:t> </a:t>
            </a:r>
            <a:r>
              <a:rPr lang="pl-PL" dirty="0" err="1"/>
              <a:t>forest</a:t>
            </a:r>
            <a:r>
              <a:rPr lang="pl-PL" dirty="0"/>
              <a:t>) jest pojęciem, które zostało zaproponowane przez Leo </a:t>
            </a:r>
            <a:r>
              <a:rPr lang="pl-PL" dirty="0" err="1"/>
              <a:t>Breimana</a:t>
            </a:r>
            <a:r>
              <a:rPr lang="pl-PL" dirty="0"/>
              <a:t>. Stanowi jeden z najciekawszych oraz najbardziej użytecznych algorytmów uczenia maszynowego. Jest niezwykle popularny w badaniach genetycznych, przewidywaniu aktywności biologicznej cząsteczek czy analizie dokumentów tekstowych – po prostu tam, gdzie mamy do czynienia z dużą liczbą cech.</a:t>
            </a:r>
          </a:p>
        </p:txBody>
      </p:sp>
    </p:spTree>
    <p:extLst>
      <p:ext uri="{BB962C8B-B14F-4D97-AF65-F5344CB8AC3E}">
        <p14:creationId xmlns:p14="http://schemas.microsoft.com/office/powerpoint/2010/main" val="23176685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791A985-DC47-4A78-92E8-01C08F9B591F}"/>
              </a:ext>
            </a:extLst>
          </p:cNvPr>
          <p:cNvSpPr>
            <a:spLocks noGrp="1"/>
          </p:cNvSpPr>
          <p:nvPr>
            <p:ph type="body" sz="quarter" idx="25"/>
          </p:nvPr>
        </p:nvSpPr>
        <p:spPr/>
        <p:txBody>
          <a:bodyPr/>
          <a:lstStyle/>
          <a:p>
            <a:r>
              <a:rPr lang="pl-PL" dirty="0"/>
              <a:t>Algorytm </a:t>
            </a:r>
            <a:r>
              <a:rPr lang="pl-PL" dirty="0" err="1"/>
              <a:t>Random</a:t>
            </a:r>
            <a:r>
              <a:rPr lang="pl-PL" dirty="0"/>
              <a:t> </a:t>
            </a:r>
            <a:r>
              <a:rPr lang="pl-PL" dirty="0" err="1"/>
              <a:t>Forest</a:t>
            </a:r>
            <a:r>
              <a:rPr lang="pl-PL" dirty="0"/>
              <a:t> (Lasy losowe)</a:t>
            </a:r>
          </a:p>
        </p:txBody>
      </p:sp>
      <p:pic>
        <p:nvPicPr>
          <p:cNvPr id="5" name="Obraz 4">
            <a:extLst>
              <a:ext uri="{FF2B5EF4-FFF2-40B4-BE49-F238E27FC236}">
                <a16:creationId xmlns:a16="http://schemas.microsoft.com/office/drawing/2014/main" id="{8A01BE6A-9F48-49E1-BDAB-9D1C83B3F5F7}"/>
              </a:ext>
            </a:extLst>
          </p:cNvPr>
          <p:cNvPicPr>
            <a:picLocks noChangeAspect="1"/>
          </p:cNvPicPr>
          <p:nvPr/>
        </p:nvPicPr>
        <p:blipFill>
          <a:blip r:embed="rId2"/>
          <a:stretch>
            <a:fillRect/>
          </a:stretch>
        </p:blipFill>
        <p:spPr>
          <a:xfrm>
            <a:off x="1172666" y="1482328"/>
            <a:ext cx="5978236" cy="3028973"/>
          </a:xfrm>
          <a:prstGeom prst="rect">
            <a:avLst/>
          </a:prstGeom>
        </p:spPr>
      </p:pic>
    </p:spTree>
    <p:extLst>
      <p:ext uri="{BB962C8B-B14F-4D97-AF65-F5344CB8AC3E}">
        <p14:creationId xmlns:p14="http://schemas.microsoft.com/office/powerpoint/2010/main" val="3829303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337DAE0-723F-4019-8B27-A9AF5EBA2C0F}"/>
              </a:ext>
            </a:extLst>
          </p:cNvPr>
          <p:cNvSpPr>
            <a:spLocks noGrp="1"/>
          </p:cNvSpPr>
          <p:nvPr>
            <p:ph type="body" sz="quarter" idx="25"/>
          </p:nvPr>
        </p:nvSpPr>
        <p:spPr/>
        <p:txBody>
          <a:bodyPr/>
          <a:lstStyle/>
          <a:p>
            <a:r>
              <a:rPr lang="pl-PL" dirty="0"/>
              <a:t>Jak uzyskać drzewa składające się na las losowy?</a:t>
            </a:r>
          </a:p>
        </p:txBody>
      </p:sp>
      <p:sp>
        <p:nvSpPr>
          <p:cNvPr id="3" name="Symbol zastępczy tekstu 2">
            <a:extLst>
              <a:ext uri="{FF2B5EF4-FFF2-40B4-BE49-F238E27FC236}">
                <a16:creationId xmlns:a16="http://schemas.microsoft.com/office/drawing/2014/main" id="{DC6E6830-6D1E-4FCC-A0BD-8D8F441BFA25}"/>
              </a:ext>
            </a:extLst>
          </p:cNvPr>
          <p:cNvSpPr>
            <a:spLocks noGrp="1"/>
          </p:cNvSpPr>
          <p:nvPr>
            <p:ph type="body" sz="quarter" idx="27"/>
          </p:nvPr>
        </p:nvSpPr>
        <p:spPr/>
        <p:txBody>
          <a:bodyPr/>
          <a:lstStyle/>
          <a:p>
            <a:endParaRPr lang="pl-PL" dirty="0"/>
          </a:p>
          <a:p>
            <a:r>
              <a:rPr lang="pl-PL" dirty="0"/>
              <a:t>Pierwszym krokiem jest losowanie ze zwracaniem podzbioru danych (przypadków) z dostępnej próby uczącej.</a:t>
            </a:r>
          </a:p>
          <a:p>
            <a:r>
              <a:rPr lang="pl-PL" dirty="0"/>
              <a:t>Następnie, powinniśmy stworzyć drzewo dla wylosowanego wcześniej podzbioru. W tym punkcie trzeba sprawdzić, czy dzielony zbiór jest jednorodny oraz czy nie jest zbyt mały, by go podzielić. Należy wylosować pewną liczbę zmiennych objaśniających oraz znaleźć najlepszy podział z wykorzystaniem wylosowanego podzbioru zmiennych. Zbiór ten później dzielimy na dwie części.</a:t>
            </a:r>
          </a:p>
          <a:p>
            <a:r>
              <a:rPr lang="pl-PL" dirty="0"/>
              <a:t>Jeżeli liczba drzew osiągnie zadane maksimum lub błąd w próbie testowej przestanie maleć, należy zakończyć uczenie. W przeciwnym przypadku, należy wrócić do pierwszego kroku. W ogólności: drzewa "głosują" nad rozwiązaniem, wybór następuje zwykłą większością głosów.</a:t>
            </a:r>
          </a:p>
          <a:p>
            <a:endParaRPr lang="pl-PL" dirty="0"/>
          </a:p>
        </p:txBody>
      </p:sp>
    </p:spTree>
    <p:extLst>
      <p:ext uri="{BB962C8B-B14F-4D97-AF65-F5344CB8AC3E}">
        <p14:creationId xmlns:p14="http://schemas.microsoft.com/office/powerpoint/2010/main" val="263336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E59143-78AB-4C9D-9641-B735C418D2F0}"/>
              </a:ext>
            </a:extLst>
          </p:cNvPr>
          <p:cNvSpPr>
            <a:spLocks noGrp="1"/>
          </p:cNvSpPr>
          <p:nvPr>
            <p:ph type="title"/>
          </p:nvPr>
        </p:nvSpPr>
        <p:spPr/>
        <p:txBody>
          <a:bodyPr/>
          <a:lstStyle/>
          <a:p>
            <a:r>
              <a:rPr lang="pl-PL" dirty="0"/>
              <a:t>Zastosowania języka Python</a:t>
            </a:r>
          </a:p>
        </p:txBody>
      </p:sp>
      <p:sp>
        <p:nvSpPr>
          <p:cNvPr id="3" name="pole tekstowe 2">
            <a:extLst>
              <a:ext uri="{FF2B5EF4-FFF2-40B4-BE49-F238E27FC236}">
                <a16:creationId xmlns:a16="http://schemas.microsoft.com/office/drawing/2014/main" id="{A79E433E-9463-45AA-8C91-F034B10D43AE}"/>
              </a:ext>
            </a:extLst>
          </p:cNvPr>
          <p:cNvSpPr txBox="1"/>
          <p:nvPr/>
        </p:nvSpPr>
        <p:spPr>
          <a:xfrm>
            <a:off x="748717" y="1528894"/>
            <a:ext cx="6820250" cy="2585323"/>
          </a:xfrm>
          <a:prstGeom prst="rect">
            <a:avLst/>
          </a:prstGeom>
          <a:noFill/>
        </p:spPr>
        <p:txBody>
          <a:bodyPr wrap="square" rtlCol="0">
            <a:spAutoFit/>
          </a:bodyPr>
          <a:lstStyle/>
          <a:p>
            <a:r>
              <a:rPr lang="pl-PL" sz="1350" dirty="0"/>
              <a:t>Język Python ma bardzo wiele zastosowań, wymieńmy najważniejsze:</a:t>
            </a:r>
          </a:p>
          <a:p>
            <a:pPr marL="257175" indent="-257175">
              <a:buAutoNum type="arabicPeriod"/>
            </a:pPr>
            <a:r>
              <a:rPr lang="pl-PL" sz="1350" dirty="0"/>
              <a:t>Aplikacje standardowe (konsola) – wykorzystanie podstawowych elementów języka</a:t>
            </a:r>
          </a:p>
          <a:p>
            <a:pPr marL="257175" indent="-257175">
              <a:buAutoNum type="arabicPeriod"/>
            </a:pPr>
            <a:r>
              <a:rPr lang="pl-PL" sz="1350" dirty="0"/>
              <a:t>Aplikacje bazodanowe, analiza danych, analiza struktur danych, Big Data, Data Science</a:t>
            </a:r>
          </a:p>
          <a:p>
            <a:pPr marL="257175" indent="-257175">
              <a:buAutoNum type="arabicPeriod"/>
            </a:pPr>
            <a:r>
              <a:rPr lang="pl-PL" sz="1350" dirty="0"/>
              <a:t>Aplikacje Web – platformy: Django, Flask, Bottle, Jade  - wysoki poziom bezpieczeństwa</a:t>
            </a:r>
          </a:p>
          <a:p>
            <a:pPr marL="257175" indent="-257175">
              <a:buAutoNum type="arabicPeriod"/>
            </a:pPr>
            <a:r>
              <a:rPr lang="pl-PL" sz="1350" dirty="0"/>
              <a:t>Aplikacje AI(Sztuczna Inteligencja)  - w tym algorytmy Machine Learning i Deep Learning, jest wiele bibliotek pozwalających na programowanie tego typu algorytmów takich jak sieci neuronowe, genetyka itd. (scikit-learn, keras)</a:t>
            </a:r>
          </a:p>
          <a:p>
            <a:pPr marL="257175" indent="-257175">
              <a:buAutoNum type="arabicPeriod"/>
            </a:pPr>
            <a:r>
              <a:rPr lang="pl-PL" sz="1350" dirty="0"/>
              <a:t>Rocket Science  - programowanie eksperymentalnych algorytmów oraz struktur danych z użyciem wyników nowoczesnych badań naukowych.</a:t>
            </a:r>
          </a:p>
          <a:p>
            <a:pPr marL="257175" indent="-257175">
              <a:buAutoNum type="arabicPeriod"/>
            </a:pPr>
            <a:endParaRPr lang="pl-PL" sz="1350" dirty="0"/>
          </a:p>
        </p:txBody>
      </p:sp>
      <p:sp>
        <p:nvSpPr>
          <p:cNvPr id="4" name="pole tekstowe 3">
            <a:extLst>
              <a:ext uri="{FF2B5EF4-FFF2-40B4-BE49-F238E27FC236}">
                <a16:creationId xmlns:a16="http://schemas.microsoft.com/office/drawing/2014/main" id="{1F569C69-91FB-43E4-A657-1779F365B037}"/>
              </a:ext>
            </a:extLst>
          </p:cNvPr>
          <p:cNvSpPr txBox="1"/>
          <p:nvPr/>
        </p:nvSpPr>
        <p:spPr>
          <a:xfrm>
            <a:off x="748718" y="3863130"/>
            <a:ext cx="6272868" cy="923330"/>
          </a:xfrm>
          <a:prstGeom prst="rect">
            <a:avLst/>
          </a:prstGeom>
          <a:noFill/>
        </p:spPr>
        <p:txBody>
          <a:bodyPr wrap="square" rtlCol="0">
            <a:spAutoFit/>
          </a:bodyPr>
          <a:lstStyle/>
          <a:p>
            <a:r>
              <a:rPr lang="pl-PL" sz="1350" dirty="0"/>
              <a:t>Firmy takie jak: Netflix, Google, Facebook, Spotify i wiele innych korzystają w swoich rozwiązaniach z języka Python. Prowadzą badania naukowe oraz sam tworzą nowe biblioteki dla Pythona udostępniając je społeczności programistycznej.</a:t>
            </a:r>
          </a:p>
        </p:txBody>
      </p:sp>
    </p:spTree>
    <p:extLst>
      <p:ext uri="{BB962C8B-B14F-4D97-AF65-F5344CB8AC3E}">
        <p14:creationId xmlns:p14="http://schemas.microsoft.com/office/powerpoint/2010/main" val="1333666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2DB98E8-5779-4A20-8244-076205C8FFBD}"/>
              </a:ext>
            </a:extLst>
          </p:cNvPr>
          <p:cNvSpPr>
            <a:spLocks noGrp="1"/>
          </p:cNvSpPr>
          <p:nvPr>
            <p:ph type="body" sz="quarter" idx="25"/>
          </p:nvPr>
        </p:nvSpPr>
        <p:spPr/>
        <p:txBody>
          <a:bodyPr/>
          <a:lstStyle/>
          <a:p>
            <a:r>
              <a:rPr lang="pl-PL" dirty="0"/>
              <a:t>Zalety lasu losowego</a:t>
            </a:r>
          </a:p>
        </p:txBody>
      </p:sp>
      <p:sp>
        <p:nvSpPr>
          <p:cNvPr id="3" name="Symbol zastępczy tekstu 2">
            <a:extLst>
              <a:ext uri="{FF2B5EF4-FFF2-40B4-BE49-F238E27FC236}">
                <a16:creationId xmlns:a16="http://schemas.microsoft.com/office/drawing/2014/main" id="{AF694186-31FB-4D3D-BCAA-DA16CE9E9C42}"/>
              </a:ext>
            </a:extLst>
          </p:cNvPr>
          <p:cNvSpPr>
            <a:spLocks noGrp="1"/>
          </p:cNvSpPr>
          <p:nvPr>
            <p:ph type="body" sz="quarter" idx="27"/>
          </p:nvPr>
        </p:nvSpPr>
        <p:spPr/>
        <p:txBody>
          <a:bodyPr/>
          <a:lstStyle/>
          <a:p>
            <a:r>
              <a:rPr lang="pl-PL" dirty="0"/>
              <a:t>Odporność na różnorodne problemy związane z danymi. Mamy tutaj na myśli brak danych, zmienne objaśniające bez znaczenia, dużą liczbę zmiennych objaśniających czy wartości odstające.</a:t>
            </a:r>
          </a:p>
          <a:p>
            <a:r>
              <a:rPr lang="pl-PL" dirty="0"/>
              <a:t>Możliwość dokładniejszego odtworzenia złożonych zależności niż byłyby to w stanie zrobić drzewa decyzyjne. Warto tutaj wspomnieć, że siła predykcyjna lasu losowego jest zazwyczaj nieco mniejsza, ale wciąż porównywalna z sieciami neuronowymi.</a:t>
            </a:r>
          </a:p>
          <a:p>
            <a:r>
              <a:rPr lang="pl-PL" dirty="0"/>
              <a:t>Odporność na przeuczenie.</a:t>
            </a:r>
          </a:p>
          <a:p>
            <a:r>
              <a:rPr lang="pl-PL" dirty="0"/>
              <a:t>Stabilność.</a:t>
            </a:r>
          </a:p>
          <a:p>
            <a:r>
              <a:rPr lang="pl-PL" dirty="0"/>
              <a:t>Możliwość interakcji pomiędzy zmiennymi.</a:t>
            </a:r>
          </a:p>
          <a:p>
            <a:r>
              <a:rPr lang="pl-PL" dirty="0"/>
              <a:t>Możliwość określenia różnych kosztów błędnych klasyfikacji.</a:t>
            </a:r>
          </a:p>
          <a:p>
            <a:endParaRPr lang="pl-PL" dirty="0"/>
          </a:p>
        </p:txBody>
      </p:sp>
    </p:spTree>
    <p:extLst>
      <p:ext uri="{BB962C8B-B14F-4D97-AF65-F5344CB8AC3E}">
        <p14:creationId xmlns:p14="http://schemas.microsoft.com/office/powerpoint/2010/main" val="8523974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E2F6C429-644E-4034-96DA-DD0B603714D5}"/>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8D81E5F7-45E1-4C4E-8B5C-B75DC991AD3E}"/>
              </a:ext>
            </a:extLst>
          </p:cNvPr>
          <p:cNvSpPr>
            <a:spLocks noGrp="1"/>
          </p:cNvSpPr>
          <p:nvPr>
            <p:ph type="body" sz="quarter" idx="27"/>
          </p:nvPr>
        </p:nvSpPr>
        <p:spPr>
          <a:xfrm>
            <a:off x="457200" y="1546505"/>
            <a:ext cx="8235950" cy="2291342"/>
          </a:xfrm>
        </p:spPr>
        <p:txBody>
          <a:bodyPr/>
          <a:lstStyle/>
          <a:p>
            <a:pPr marL="0" indent="0">
              <a:buNone/>
            </a:pPr>
            <a:r>
              <a:rPr lang="pl-PL" dirty="0"/>
              <a:t>Lasy losowe są niejako uogólnieniem idei drzew decyzyjnych oraz zaliczane są do tzw. procedur agregujących. Ich działanie polega na klasyfikacji za pomocą grupy drzew decyzyjnych a końcowe decyzje podejmowane są w wyniku głosowania większościowego nad klasami wskazanymi przez poszczególne drzewa decyzyjne. Minusem lasów losowych może być fakt, że czasami się przeuczają (mamy wówczas do czynienia z danymi zaszumionymi).</a:t>
            </a:r>
          </a:p>
        </p:txBody>
      </p:sp>
    </p:spTree>
    <p:extLst>
      <p:ext uri="{BB962C8B-B14F-4D97-AF65-F5344CB8AC3E}">
        <p14:creationId xmlns:p14="http://schemas.microsoft.com/office/powerpoint/2010/main" val="1799117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7235D06-D697-4572-85B3-7C93BA8E5BD5}"/>
              </a:ext>
            </a:extLst>
          </p:cNvPr>
          <p:cNvSpPr>
            <a:spLocks noGrp="1"/>
          </p:cNvSpPr>
          <p:nvPr>
            <p:ph type="body" sz="quarter" idx="25"/>
          </p:nvPr>
        </p:nvSpPr>
        <p:spPr/>
        <p:txBody>
          <a:bodyPr/>
          <a:lstStyle/>
          <a:p>
            <a:endParaRPr lang="pl-PL"/>
          </a:p>
        </p:txBody>
      </p:sp>
      <p:sp>
        <p:nvSpPr>
          <p:cNvPr id="4" name="pole tekstowe 3">
            <a:extLst>
              <a:ext uri="{FF2B5EF4-FFF2-40B4-BE49-F238E27FC236}">
                <a16:creationId xmlns:a16="http://schemas.microsoft.com/office/drawing/2014/main" id="{FA2F2987-8A52-4153-B090-F6FE07422406}"/>
              </a:ext>
            </a:extLst>
          </p:cNvPr>
          <p:cNvSpPr txBox="1"/>
          <p:nvPr/>
        </p:nvSpPr>
        <p:spPr>
          <a:xfrm>
            <a:off x="2057399" y="1953491"/>
            <a:ext cx="5133109" cy="879764"/>
          </a:xfrm>
          <a:prstGeom prst="rect">
            <a:avLst/>
          </a:prstGeom>
        </p:spPr>
        <p:txBody>
          <a:bodyPr vert="horz" wrap="square" lIns="91440" tIns="45720" rIns="91440" bIns="45720" rtlCol="0">
            <a:normAutofit fontScale="92500"/>
          </a:bodyPr>
          <a:lstStyle/>
          <a:p>
            <a:r>
              <a:rPr lang="pl-PL" sz="4800" dirty="0"/>
              <a:t>SIEĆ KOHONENA</a:t>
            </a:r>
          </a:p>
        </p:txBody>
      </p:sp>
    </p:spTree>
    <p:extLst>
      <p:ext uri="{BB962C8B-B14F-4D97-AF65-F5344CB8AC3E}">
        <p14:creationId xmlns:p14="http://schemas.microsoft.com/office/powerpoint/2010/main" val="31418112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83B1F62C-DF1A-4B1A-9DA2-8FB733A19829}"/>
              </a:ext>
            </a:extLst>
          </p:cNvPr>
          <p:cNvSpPr>
            <a:spLocks noGrp="1"/>
          </p:cNvSpPr>
          <p:nvPr>
            <p:ph type="body" sz="quarter" idx="25"/>
          </p:nvPr>
        </p:nvSpPr>
        <p:spPr/>
        <p:txBody>
          <a:bodyPr/>
          <a:lstStyle/>
          <a:p>
            <a:r>
              <a:rPr lang="pl-PL" dirty="0"/>
              <a:t>Sieć </a:t>
            </a:r>
            <a:r>
              <a:rPr lang="pl-PL" dirty="0" err="1"/>
              <a:t>Kohonena</a:t>
            </a:r>
            <a:endParaRPr lang="pl-PL" dirty="0"/>
          </a:p>
        </p:txBody>
      </p:sp>
      <p:sp>
        <p:nvSpPr>
          <p:cNvPr id="3" name="Symbol zastępczy tekstu 2">
            <a:extLst>
              <a:ext uri="{FF2B5EF4-FFF2-40B4-BE49-F238E27FC236}">
                <a16:creationId xmlns:a16="http://schemas.microsoft.com/office/drawing/2014/main" id="{924767D1-0B73-4A8B-AB02-9561661DEDB4}"/>
              </a:ext>
            </a:extLst>
          </p:cNvPr>
          <p:cNvSpPr>
            <a:spLocks noGrp="1"/>
          </p:cNvSpPr>
          <p:nvPr>
            <p:ph type="body" sz="quarter" idx="27"/>
          </p:nvPr>
        </p:nvSpPr>
        <p:spPr/>
        <p:txBody>
          <a:bodyPr/>
          <a:lstStyle/>
          <a:p>
            <a:pPr marL="0" indent="0">
              <a:buNone/>
            </a:pPr>
            <a:r>
              <a:rPr lang="pl-PL" dirty="0"/>
              <a:t>Sieć </a:t>
            </a:r>
            <a:r>
              <a:rPr lang="pl-PL" dirty="0" err="1"/>
              <a:t>Kohonena</a:t>
            </a:r>
            <a:r>
              <a:rPr lang="pl-PL" dirty="0"/>
              <a:t> (sieć neuronowa </a:t>
            </a:r>
            <a:r>
              <a:rPr lang="pl-PL" dirty="0" err="1"/>
              <a:t>Kohonena</a:t>
            </a:r>
            <a:r>
              <a:rPr lang="pl-PL" dirty="0"/>
              <a:t>) – </a:t>
            </a:r>
          </a:p>
          <a:p>
            <a:pPr marL="0" indent="0">
              <a:buNone/>
            </a:pPr>
            <a:r>
              <a:rPr lang="pl-PL" dirty="0"/>
              <a:t>najbardziej znana i najczęściej stosowana sieć samoucząca się, realizująca zasadę samoorganizacji (SOM). </a:t>
            </a:r>
          </a:p>
          <a:p>
            <a:pPr marL="0" indent="0">
              <a:buNone/>
            </a:pPr>
            <a:r>
              <a:rPr lang="pl-PL" dirty="0"/>
              <a:t>Jest to także najbardziej znany przykład sieci konkurencyjnej wykorzystującej koncepcję sąsiedztwa. W wyniku uczenia tej sieci powstaje mapa topologiczna, której aprioryczna interpretacja jest niemożliwa (bo sieć uczy się bez nauczyciela i użytkownik nie ma kontroli nad tym, co sieć robi). </a:t>
            </a:r>
          </a:p>
          <a:p>
            <a:pPr marL="0" indent="0">
              <a:buNone/>
            </a:pPr>
            <a:r>
              <a:rPr lang="pl-PL" dirty="0"/>
              <a:t>Jednak po uczeniu można zwykle ustalić, jakie znaczenie mają poszczególne rejony tej mapy (tworzonej przez sygnały wyjściowe pochodzące z warstwy topologicznej) na podstawie analizy konkretnych przykładów danych wejściowych</a:t>
            </a:r>
          </a:p>
        </p:txBody>
      </p:sp>
    </p:spTree>
    <p:extLst>
      <p:ext uri="{BB962C8B-B14F-4D97-AF65-F5344CB8AC3E}">
        <p14:creationId xmlns:p14="http://schemas.microsoft.com/office/powerpoint/2010/main" val="2986399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C2359AF5-AE7F-4821-AFF8-23056A65FE27}"/>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8DC64E5D-679C-4B05-8DD8-E2F6C66C8538}"/>
              </a:ext>
            </a:extLst>
          </p:cNvPr>
          <p:cNvPicPr>
            <a:picLocks noChangeAspect="1"/>
          </p:cNvPicPr>
          <p:nvPr/>
        </p:nvPicPr>
        <p:blipFill>
          <a:blip r:embed="rId2"/>
          <a:stretch>
            <a:fillRect/>
          </a:stretch>
        </p:blipFill>
        <p:spPr>
          <a:xfrm>
            <a:off x="654201" y="1004842"/>
            <a:ext cx="2971800" cy="2533650"/>
          </a:xfrm>
          <a:prstGeom prst="rect">
            <a:avLst/>
          </a:prstGeom>
        </p:spPr>
      </p:pic>
      <p:pic>
        <p:nvPicPr>
          <p:cNvPr id="1026" name="Picture 2" descr="Slajd 1">
            <a:extLst>
              <a:ext uri="{FF2B5EF4-FFF2-40B4-BE49-F238E27FC236}">
                <a16:creationId xmlns:a16="http://schemas.microsoft.com/office/drawing/2014/main" id="{B4AC00E0-4681-4FBE-8B50-55718D11C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348" y="1004842"/>
            <a:ext cx="3998179" cy="2376924"/>
          </a:xfrm>
          <a:prstGeom prst="rect">
            <a:avLst/>
          </a:prstGeom>
          <a:noFill/>
          <a:extLst>
            <a:ext uri="{909E8E84-426E-40DD-AFC4-6F175D3DCCD1}">
              <a14:hiddenFill xmlns:a14="http://schemas.microsoft.com/office/drawing/2010/main">
                <a:solidFill>
                  <a:srgbClr val="FFFFFF"/>
                </a:solidFill>
              </a14:hiddenFill>
            </a:ext>
          </a:extLst>
        </p:spPr>
      </p:pic>
      <p:sp>
        <p:nvSpPr>
          <p:cNvPr id="8" name="pole tekstowe 7">
            <a:extLst>
              <a:ext uri="{FF2B5EF4-FFF2-40B4-BE49-F238E27FC236}">
                <a16:creationId xmlns:a16="http://schemas.microsoft.com/office/drawing/2014/main" id="{EDE76DCE-374C-41D9-B081-056F9073B971}"/>
              </a:ext>
            </a:extLst>
          </p:cNvPr>
          <p:cNvSpPr txBox="1"/>
          <p:nvPr/>
        </p:nvSpPr>
        <p:spPr>
          <a:xfrm>
            <a:off x="457200" y="3815492"/>
            <a:ext cx="8935570" cy="646331"/>
          </a:xfrm>
          <a:prstGeom prst="rect">
            <a:avLst/>
          </a:prstGeom>
          <a:noFill/>
        </p:spPr>
        <p:txBody>
          <a:bodyPr wrap="square">
            <a:spAutoFit/>
          </a:bodyPr>
          <a:lstStyle/>
          <a:p>
            <a:pPr marL="0" indent="0">
              <a:buNone/>
            </a:pPr>
            <a:r>
              <a:rPr lang="pl-PL" dirty="0"/>
              <a:t>SOM  jest skrótem od </a:t>
            </a:r>
            <a:r>
              <a:rPr lang="pl-PL" dirty="0" err="1"/>
              <a:t>Self</a:t>
            </a:r>
            <a:r>
              <a:rPr lang="pl-PL" dirty="0"/>
              <a:t> </a:t>
            </a:r>
            <a:r>
              <a:rPr lang="pl-PL" dirty="0" err="1"/>
              <a:t>Organizing</a:t>
            </a:r>
            <a:r>
              <a:rPr lang="pl-PL" dirty="0"/>
              <a:t> </a:t>
            </a:r>
            <a:r>
              <a:rPr lang="pl-PL" dirty="0" err="1"/>
              <a:t>Maps</a:t>
            </a:r>
            <a:r>
              <a:rPr lang="pl-PL" dirty="0"/>
              <a:t>, czyli Samoorganizujące się mapy.</a:t>
            </a:r>
          </a:p>
          <a:p>
            <a:pPr marL="0" indent="0">
              <a:buNone/>
            </a:pPr>
            <a:r>
              <a:rPr lang="pl-PL" dirty="0"/>
              <a:t>Podstawy teoretyczne stworzył fiński profesor </a:t>
            </a:r>
            <a:r>
              <a:rPr lang="pl-PL" dirty="0" err="1"/>
              <a:t>Teuvo</a:t>
            </a:r>
            <a:r>
              <a:rPr lang="pl-PL" dirty="0"/>
              <a:t> </a:t>
            </a:r>
            <a:r>
              <a:rPr lang="pl-PL" dirty="0" err="1"/>
              <a:t>Kohonen</a:t>
            </a:r>
            <a:r>
              <a:rPr lang="pl-PL" dirty="0"/>
              <a:t> w 1982 r.</a:t>
            </a:r>
          </a:p>
        </p:txBody>
      </p:sp>
    </p:spTree>
    <p:extLst>
      <p:ext uri="{BB962C8B-B14F-4D97-AF65-F5344CB8AC3E}">
        <p14:creationId xmlns:p14="http://schemas.microsoft.com/office/powerpoint/2010/main" val="1280422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A9429CB3-BF16-4CED-B2DE-4060361FF090}"/>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C6419B7B-F4CE-4D47-B738-6959AED2B85F}"/>
              </a:ext>
            </a:extLst>
          </p:cNvPr>
          <p:cNvSpPr>
            <a:spLocks noGrp="1"/>
          </p:cNvSpPr>
          <p:nvPr>
            <p:ph type="body" sz="quarter" idx="27"/>
          </p:nvPr>
        </p:nvSpPr>
        <p:spPr/>
        <p:txBody>
          <a:bodyPr/>
          <a:lstStyle/>
          <a:p>
            <a:pPr marL="0" indent="0">
              <a:buNone/>
            </a:pPr>
            <a:r>
              <a:rPr lang="pl-PL" dirty="0"/>
              <a:t>Celem tych sieci jest klasyfikowanie wielowymiarowych danych</a:t>
            </a:r>
          </a:p>
          <a:p>
            <a:pPr marL="0" indent="0">
              <a:buNone/>
            </a:pPr>
            <a:r>
              <a:rPr lang="pl-PL" dirty="0"/>
              <a:t>wejściowych - obiektów opisanych dużą ilością parametrów – w taki</a:t>
            </a:r>
          </a:p>
          <a:p>
            <a:pPr marL="0" indent="0">
              <a:buNone/>
            </a:pPr>
            <a:r>
              <a:rPr lang="pl-PL" dirty="0"/>
              <a:t>sposób, by przedstawić reprezentację tych danych w mniejszej ilości</a:t>
            </a:r>
          </a:p>
          <a:p>
            <a:pPr marL="0" indent="0">
              <a:buNone/>
            </a:pPr>
            <a:r>
              <a:rPr lang="pl-PL" dirty="0"/>
              <a:t>wymiarów, przeważnie dwóch, przy możliwie jak najwierniejszym</a:t>
            </a:r>
          </a:p>
          <a:p>
            <a:pPr marL="0" indent="0">
              <a:buNone/>
            </a:pPr>
            <a:r>
              <a:rPr lang="pl-PL" dirty="0"/>
              <a:t>odwzorowaniu struktury wewnętrznej wektora wejściowego. Dzięki</a:t>
            </a:r>
          </a:p>
          <a:p>
            <a:pPr marL="0" indent="0">
              <a:buNone/>
            </a:pPr>
            <a:r>
              <a:rPr lang="pl-PL" dirty="0"/>
              <a:t>temu sieci te przydatne są przy wizualizacjach skomplikowanych</a:t>
            </a:r>
          </a:p>
          <a:p>
            <a:pPr marL="0" indent="0">
              <a:buNone/>
            </a:pPr>
            <a:r>
              <a:rPr lang="pl-PL" dirty="0"/>
              <a:t>struktur, a przetworzone przez nie dane mogą stanowić podstawę do</a:t>
            </a:r>
          </a:p>
          <a:p>
            <a:pPr marL="0" indent="0">
              <a:buNone/>
            </a:pPr>
            <a:r>
              <a:rPr lang="pl-PL" dirty="0"/>
              <a:t>diagramów wyświetlanych na ekranie, jak również znajdują</a:t>
            </a:r>
          </a:p>
          <a:p>
            <a:pPr marL="0" indent="0">
              <a:buNone/>
            </a:pPr>
            <a:r>
              <a:rPr lang="pl-PL" dirty="0"/>
              <a:t>zastosowanie wszędzie tam, gdzie istotna jest redukcja rozmiarów</a:t>
            </a:r>
          </a:p>
          <a:p>
            <a:pPr marL="0" indent="0">
              <a:buNone/>
            </a:pPr>
            <a:r>
              <a:rPr lang="pl-PL" dirty="0"/>
              <a:t>danych wejściowych, ze względu na zdolność kompresji</a:t>
            </a:r>
          </a:p>
          <a:p>
            <a:pPr marL="0" indent="0">
              <a:buNone/>
            </a:pPr>
            <a:r>
              <a:rPr lang="pl-PL" dirty="0"/>
              <a:t>samoorganizującej sieci </a:t>
            </a:r>
            <a:r>
              <a:rPr lang="pl-PL" dirty="0" err="1"/>
              <a:t>Kohonena</a:t>
            </a:r>
            <a:r>
              <a:rPr lang="pl-PL" dirty="0"/>
              <a:t>.</a:t>
            </a:r>
          </a:p>
        </p:txBody>
      </p:sp>
    </p:spTree>
    <p:extLst>
      <p:ext uri="{BB962C8B-B14F-4D97-AF65-F5344CB8AC3E}">
        <p14:creationId xmlns:p14="http://schemas.microsoft.com/office/powerpoint/2010/main" val="4603325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29A10C0D-221C-495E-ABF9-4096550B9A73}"/>
              </a:ext>
            </a:extLst>
          </p:cNvPr>
          <p:cNvSpPr>
            <a:spLocks noGrp="1"/>
          </p:cNvSpPr>
          <p:nvPr>
            <p:ph type="body" sz="quarter" idx="25"/>
          </p:nvPr>
        </p:nvSpPr>
        <p:spPr/>
        <p:txBody>
          <a:bodyPr/>
          <a:lstStyle/>
          <a:p>
            <a:endParaRPr lang="pl-PL"/>
          </a:p>
        </p:txBody>
      </p:sp>
      <p:sp>
        <p:nvSpPr>
          <p:cNvPr id="3" name="Symbol zastępczy tekstu 2">
            <a:extLst>
              <a:ext uri="{FF2B5EF4-FFF2-40B4-BE49-F238E27FC236}">
                <a16:creationId xmlns:a16="http://schemas.microsoft.com/office/drawing/2014/main" id="{0B9F1315-32F6-4648-9809-D8F7BD4810AA}"/>
              </a:ext>
            </a:extLst>
          </p:cNvPr>
          <p:cNvSpPr>
            <a:spLocks noGrp="1"/>
          </p:cNvSpPr>
          <p:nvPr>
            <p:ph type="body" sz="quarter" idx="27"/>
          </p:nvPr>
        </p:nvSpPr>
        <p:spPr>
          <a:xfrm>
            <a:off x="309282" y="853640"/>
            <a:ext cx="8686800" cy="3913622"/>
          </a:xfrm>
        </p:spPr>
        <p:txBody>
          <a:bodyPr/>
          <a:lstStyle/>
          <a:p>
            <a:pPr marL="0" indent="0">
              <a:buNone/>
            </a:pPr>
            <a:r>
              <a:rPr lang="pl-PL" dirty="0"/>
              <a:t>SOM jest siecią uczącą się bez nadzoru</a:t>
            </a:r>
          </a:p>
          <a:p>
            <a:pPr marL="0" indent="0">
              <a:buNone/>
            </a:pPr>
            <a:r>
              <a:rPr lang="pl-PL" dirty="0"/>
              <a:t>Sieci uczące się bez nauczyciela w trakcie uczenia opierają się wyłącznie</a:t>
            </a:r>
          </a:p>
          <a:p>
            <a:pPr marL="0" indent="0">
              <a:buNone/>
            </a:pPr>
            <a:r>
              <a:rPr lang="pl-PL" dirty="0"/>
              <a:t>na obserwacji danych wejściowych, nikt im natomiast nie mówi, co z tych</a:t>
            </a:r>
          </a:p>
          <a:p>
            <a:pPr marL="0" indent="0">
              <a:buNone/>
            </a:pPr>
            <a:r>
              <a:rPr lang="pl-PL" dirty="0"/>
              <a:t>danych wejściowych powinno wynikać to sieci muszą wykryć i ustalić same.</a:t>
            </a:r>
          </a:p>
          <a:p>
            <a:pPr marL="0" indent="0">
              <a:buNone/>
            </a:pPr>
            <a:r>
              <a:rPr lang="pl-PL" dirty="0"/>
              <a:t>Sieć </a:t>
            </a:r>
            <a:r>
              <a:rPr lang="pl-PL" dirty="0" err="1"/>
              <a:t>Kohonena</a:t>
            </a:r>
            <a:r>
              <a:rPr lang="pl-PL" dirty="0"/>
              <a:t> uczy się całkiem sama, wyłącznie obserwując przesyłane do</a:t>
            </a:r>
          </a:p>
          <a:p>
            <a:pPr marL="0" indent="0">
              <a:buNone/>
            </a:pPr>
            <a:r>
              <a:rPr lang="pl-PL" dirty="0"/>
              <a:t>niej dane, których wewnętrzna struktura i ukryta w tej strukturze nieznana</a:t>
            </a:r>
          </a:p>
          <a:p>
            <a:pPr marL="0" indent="0">
              <a:buNone/>
            </a:pPr>
            <a:r>
              <a:rPr lang="pl-PL" dirty="0"/>
              <a:t>logika będą decydować o końcowym obrazie klasyfikacji i o ostatecznym</a:t>
            </a:r>
          </a:p>
          <a:p>
            <a:pPr marL="0" indent="0">
              <a:buNone/>
            </a:pPr>
            <a:r>
              <a:rPr lang="pl-PL" dirty="0"/>
              <a:t>działaniu sieci. Można założyć, że w sieci </a:t>
            </a:r>
            <a:r>
              <a:rPr lang="pl-PL" dirty="0" err="1"/>
              <a:t>Kohonena</a:t>
            </a:r>
            <a:r>
              <a:rPr lang="pl-PL" dirty="0"/>
              <a:t> poszczególne neurony</a:t>
            </a:r>
          </a:p>
          <a:p>
            <a:pPr marL="0" indent="0">
              <a:buNone/>
            </a:pPr>
            <a:r>
              <a:rPr lang="pl-PL" dirty="0"/>
              <a:t>będą identyfikowały i rozpoznawały poszczególne skupienia danych. Przez</a:t>
            </a:r>
          </a:p>
          <a:p>
            <a:pPr marL="0" indent="0">
              <a:buNone/>
            </a:pPr>
            <a:r>
              <a:rPr lang="pl-PL" dirty="0"/>
              <a:t>skupienie danych rozumieć tu będziemy grupę danych: dane należące do</a:t>
            </a:r>
          </a:p>
          <a:p>
            <a:pPr marL="0" indent="0">
              <a:buNone/>
            </a:pPr>
            <a:r>
              <a:rPr lang="pl-PL" dirty="0"/>
              <a:t>skupienia są między sobą w jakimś stopniu podobne, natomiast dane</a:t>
            </a:r>
          </a:p>
          <a:p>
            <a:pPr marL="0" indent="0">
              <a:buNone/>
            </a:pPr>
            <a:r>
              <a:rPr lang="pl-PL" dirty="0"/>
              <a:t>należące do różnych skupień różnią się pomiędzy sobą.</a:t>
            </a:r>
          </a:p>
        </p:txBody>
      </p:sp>
    </p:spTree>
    <p:extLst>
      <p:ext uri="{BB962C8B-B14F-4D97-AF65-F5344CB8AC3E}">
        <p14:creationId xmlns:p14="http://schemas.microsoft.com/office/powerpoint/2010/main" val="29516801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F2CA64D2-91F7-4B50-BD63-404F2E5F96A3}"/>
              </a:ext>
            </a:extLst>
          </p:cNvPr>
          <p:cNvSpPr>
            <a:spLocks noGrp="1"/>
          </p:cNvSpPr>
          <p:nvPr>
            <p:ph type="body" sz="quarter" idx="25"/>
          </p:nvPr>
        </p:nvSpPr>
        <p:spPr/>
        <p:txBody>
          <a:bodyPr/>
          <a:lstStyle/>
          <a:p>
            <a:r>
              <a:rPr lang="pl-PL" dirty="0"/>
              <a:t>Struktura</a:t>
            </a:r>
          </a:p>
        </p:txBody>
      </p:sp>
      <p:sp>
        <p:nvSpPr>
          <p:cNvPr id="3" name="Symbol zastępczy tekstu 2">
            <a:extLst>
              <a:ext uri="{FF2B5EF4-FFF2-40B4-BE49-F238E27FC236}">
                <a16:creationId xmlns:a16="http://schemas.microsoft.com/office/drawing/2014/main" id="{5DFB65C9-ADDA-436F-810D-9A4ECBE8BB81}"/>
              </a:ext>
            </a:extLst>
          </p:cNvPr>
          <p:cNvSpPr>
            <a:spLocks noGrp="1"/>
          </p:cNvSpPr>
          <p:nvPr>
            <p:ph type="body" sz="quarter" idx="27"/>
          </p:nvPr>
        </p:nvSpPr>
        <p:spPr/>
        <p:txBody>
          <a:bodyPr/>
          <a:lstStyle/>
          <a:p>
            <a:pPr marL="0" indent="0">
              <a:buNone/>
            </a:pPr>
            <a:endParaRPr lang="pl-PL" dirty="0"/>
          </a:p>
          <a:p>
            <a:pPr marL="0" indent="0">
              <a:buNone/>
            </a:pPr>
            <a:r>
              <a:rPr lang="pl-PL" dirty="0"/>
              <a:t>Struktura SOM:</a:t>
            </a:r>
          </a:p>
          <a:p>
            <a:pPr marL="0" indent="0">
              <a:buNone/>
            </a:pPr>
            <a:r>
              <a:rPr lang="pl-PL" dirty="0"/>
              <a:t>- sieć składa się z dwóch warstw</a:t>
            </a:r>
          </a:p>
          <a:p>
            <a:pPr marL="400050" lvl="1" indent="0">
              <a:buNone/>
            </a:pPr>
            <a:r>
              <a:rPr lang="pl-PL" dirty="0"/>
              <a:t>1. warstwa wejściowa – wektory wejściowe</a:t>
            </a:r>
          </a:p>
          <a:p>
            <a:pPr marL="400050" lvl="1" indent="0">
              <a:buNone/>
            </a:pPr>
            <a:r>
              <a:rPr lang="pl-PL" dirty="0"/>
              <a:t>2. warstwa wyjściowa – mapa topologiczna</a:t>
            </a:r>
          </a:p>
          <a:p>
            <a:pPr marL="0" indent="0">
              <a:buNone/>
            </a:pPr>
            <a:r>
              <a:rPr lang="pl-PL" dirty="0"/>
              <a:t>- sieć jest zwykle jednokierunkowa,</a:t>
            </a:r>
          </a:p>
          <a:p>
            <a:pPr marL="0" indent="0">
              <a:buNone/>
            </a:pPr>
            <a:r>
              <a:rPr lang="pl-PL" dirty="0"/>
              <a:t>- każdy neuron jest połączony ze wszystkimi składowymi N-wymiarowego</a:t>
            </a:r>
          </a:p>
          <a:p>
            <a:pPr marL="0" indent="0">
              <a:buNone/>
            </a:pPr>
            <a:r>
              <a:rPr lang="pl-PL" dirty="0"/>
              <a:t>wektora wejściowego x.</a:t>
            </a:r>
          </a:p>
          <a:p>
            <a:pPr marL="0" indent="0">
              <a:buNone/>
            </a:pPr>
            <a:r>
              <a:rPr lang="pl-PL" dirty="0"/>
              <a:t>- wagi połączeń neuronów tworzą wektor </a:t>
            </a:r>
            <a:r>
              <a:rPr lang="pl-PL" dirty="0" err="1"/>
              <a:t>w</a:t>
            </a:r>
            <a:r>
              <a:rPr lang="pl-PL" baseline="-25000" dirty="0" err="1"/>
              <a:t>i</a:t>
            </a:r>
            <a:r>
              <a:rPr lang="pl-PL" dirty="0"/>
              <a:t>=[w</a:t>
            </a:r>
            <a:r>
              <a:rPr lang="pl-PL" baseline="-25000" dirty="0"/>
              <a:t>1i</a:t>
            </a:r>
            <a:r>
              <a:rPr lang="pl-PL" dirty="0"/>
              <a:t>, w</a:t>
            </a:r>
            <a:r>
              <a:rPr lang="pl-PL" baseline="-25000" dirty="0"/>
              <a:t>i2</a:t>
            </a:r>
            <a:r>
              <a:rPr lang="pl-PL" dirty="0"/>
              <a:t>, ..., w</a:t>
            </a:r>
            <a:r>
              <a:rPr lang="pl-PL" baseline="-25000" dirty="0"/>
              <a:t>in</a:t>
            </a:r>
            <a:r>
              <a:rPr lang="pl-PL" dirty="0"/>
              <a:t>]</a:t>
            </a:r>
            <a:r>
              <a:rPr lang="pl-PL" baseline="30000" dirty="0"/>
              <a:t>T</a:t>
            </a:r>
            <a:r>
              <a:rPr lang="pl-PL" dirty="0"/>
              <a:t>.</a:t>
            </a:r>
          </a:p>
        </p:txBody>
      </p:sp>
    </p:spTree>
    <p:extLst>
      <p:ext uri="{BB962C8B-B14F-4D97-AF65-F5344CB8AC3E}">
        <p14:creationId xmlns:p14="http://schemas.microsoft.com/office/powerpoint/2010/main" val="734047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4D96309A-DD6D-4961-9B83-7CF10C74E5B8}"/>
              </a:ext>
            </a:extLst>
          </p:cNvPr>
          <p:cNvSpPr>
            <a:spLocks noGrp="1"/>
          </p:cNvSpPr>
          <p:nvPr>
            <p:ph type="body" sz="quarter" idx="25"/>
          </p:nvPr>
        </p:nvSpPr>
        <p:spPr/>
        <p:txBody>
          <a:bodyPr/>
          <a:lstStyle/>
          <a:p>
            <a:r>
              <a:rPr lang="pl-PL" dirty="0" err="1"/>
              <a:t>Konwolucyjne</a:t>
            </a:r>
            <a:r>
              <a:rPr lang="pl-PL" dirty="0"/>
              <a:t> sieci neuronowe </a:t>
            </a:r>
          </a:p>
        </p:txBody>
      </p:sp>
      <p:sp>
        <p:nvSpPr>
          <p:cNvPr id="3" name="Symbol zastępczy tekstu 2">
            <a:extLst>
              <a:ext uri="{FF2B5EF4-FFF2-40B4-BE49-F238E27FC236}">
                <a16:creationId xmlns:a16="http://schemas.microsoft.com/office/drawing/2014/main" id="{83F65E68-554E-463B-8970-BBFCF11267E3}"/>
              </a:ext>
            </a:extLst>
          </p:cNvPr>
          <p:cNvSpPr>
            <a:spLocks noGrp="1"/>
          </p:cNvSpPr>
          <p:nvPr>
            <p:ph type="body" sz="quarter" idx="27"/>
          </p:nvPr>
        </p:nvSpPr>
        <p:spPr/>
        <p:txBody>
          <a:bodyPr/>
          <a:lstStyle/>
          <a:p>
            <a:pPr marL="0" indent="0">
              <a:buNone/>
            </a:pPr>
            <a:r>
              <a:rPr lang="pl-PL" dirty="0"/>
              <a:t>Aby przybliżyć zagadnienie </a:t>
            </a:r>
            <a:r>
              <a:rPr lang="pl-PL" dirty="0" err="1"/>
              <a:t>konwolucyjnych</a:t>
            </a:r>
            <a:r>
              <a:rPr lang="pl-PL" dirty="0"/>
              <a:t> sieci neuronowych, skoncentrujemy się na ich najczęstszym zastosowaniu, czyli przetwarzaniu obrazu. CNN to algorytm, który może pobrać obraz wejściowy i sklasyfikować go wedle predefiniowanych kategorii (np. rasy psa). Jest to możliwe dzięki przypisaniu wag różnym kształtom, strukturom, obiektom.</a:t>
            </a:r>
          </a:p>
          <a:p>
            <a:pPr marL="0" indent="0">
              <a:buNone/>
            </a:pPr>
            <a:endParaRPr lang="pl-PL" dirty="0"/>
          </a:p>
          <a:p>
            <a:pPr marL="0" indent="0">
              <a:buNone/>
            </a:pPr>
            <a:r>
              <a:rPr lang="pl-PL" dirty="0"/>
              <a:t>Sieci </a:t>
            </a:r>
            <a:r>
              <a:rPr lang="pl-PL" dirty="0" err="1"/>
              <a:t>konwolucyjne</a:t>
            </a:r>
            <a:r>
              <a:rPr lang="pl-PL" dirty="0"/>
              <a:t> poprzez trening są w stanie nauczyć się, jakie cechy szczególne obrazu pomagają w jego klasyfikacji. Ich przewagą nad standardowymi sieciami głębokimi jest większa skuteczność w wykrywaniu zawiłych zależności w obrazach. Jest to możliwe dzięki zastosowaniu filtrów badających zależności pomiędzy sąsiednimi pikselami.</a:t>
            </a:r>
          </a:p>
          <a:p>
            <a:pPr marL="0" indent="0">
              <a:buNone/>
            </a:pPr>
            <a:endParaRPr lang="pl-PL" dirty="0"/>
          </a:p>
        </p:txBody>
      </p:sp>
    </p:spTree>
    <p:extLst>
      <p:ext uri="{BB962C8B-B14F-4D97-AF65-F5344CB8AC3E}">
        <p14:creationId xmlns:p14="http://schemas.microsoft.com/office/powerpoint/2010/main" val="16371210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tekstu 1">
            <a:extLst>
              <a:ext uri="{FF2B5EF4-FFF2-40B4-BE49-F238E27FC236}">
                <a16:creationId xmlns:a16="http://schemas.microsoft.com/office/drawing/2014/main" id="{3737CA33-A652-412D-8D4F-24CE2A3B3A66}"/>
              </a:ext>
            </a:extLst>
          </p:cNvPr>
          <p:cNvSpPr>
            <a:spLocks noGrp="1"/>
          </p:cNvSpPr>
          <p:nvPr>
            <p:ph type="body" sz="quarter" idx="25"/>
          </p:nvPr>
        </p:nvSpPr>
        <p:spPr/>
        <p:txBody>
          <a:bodyPr/>
          <a:lstStyle/>
          <a:p>
            <a:endParaRPr lang="pl-PL"/>
          </a:p>
        </p:txBody>
      </p:sp>
      <p:pic>
        <p:nvPicPr>
          <p:cNvPr id="5" name="Obraz 4">
            <a:extLst>
              <a:ext uri="{FF2B5EF4-FFF2-40B4-BE49-F238E27FC236}">
                <a16:creationId xmlns:a16="http://schemas.microsoft.com/office/drawing/2014/main" id="{561933C1-23DA-4F67-839D-FB348F421B88}"/>
              </a:ext>
            </a:extLst>
          </p:cNvPr>
          <p:cNvPicPr>
            <a:picLocks noChangeAspect="1"/>
          </p:cNvPicPr>
          <p:nvPr/>
        </p:nvPicPr>
        <p:blipFill>
          <a:blip r:embed="rId2"/>
          <a:stretch>
            <a:fillRect/>
          </a:stretch>
        </p:blipFill>
        <p:spPr>
          <a:xfrm>
            <a:off x="782364" y="1143855"/>
            <a:ext cx="4159007" cy="3024733"/>
          </a:xfrm>
          <a:prstGeom prst="rect">
            <a:avLst/>
          </a:prstGeom>
        </p:spPr>
      </p:pic>
      <p:sp>
        <p:nvSpPr>
          <p:cNvPr id="7" name="pole tekstowe 6">
            <a:extLst>
              <a:ext uri="{FF2B5EF4-FFF2-40B4-BE49-F238E27FC236}">
                <a16:creationId xmlns:a16="http://schemas.microsoft.com/office/drawing/2014/main" id="{E72DAD3B-21E2-42B5-B73F-08D68DE8B7F6}"/>
              </a:ext>
            </a:extLst>
          </p:cNvPr>
          <p:cNvSpPr txBox="1"/>
          <p:nvPr/>
        </p:nvSpPr>
        <p:spPr>
          <a:xfrm>
            <a:off x="4941371" y="1143855"/>
            <a:ext cx="4054712" cy="3416320"/>
          </a:xfrm>
          <a:prstGeom prst="rect">
            <a:avLst/>
          </a:prstGeom>
          <a:noFill/>
        </p:spPr>
        <p:txBody>
          <a:bodyPr wrap="square">
            <a:spAutoFit/>
          </a:bodyPr>
          <a:lstStyle/>
          <a:p>
            <a:r>
              <a:rPr lang="pl-PL" dirty="0"/>
              <a:t>Każdy obraz jest macierzą wartości, których liczba jest proporcjonalna do jego szerokości i wysokości w pikselach. W przypadku obrazów RGB obraz cechują trzy kolory podstawowe, więc każdy piksel reprezentowany jest przez trzy wartości. Zadaniem </a:t>
            </a:r>
            <a:r>
              <a:rPr lang="pl-PL" dirty="0" err="1"/>
              <a:t>ConvNet</a:t>
            </a:r>
            <a:r>
              <a:rPr lang="pl-PL" dirty="0"/>
              <a:t> jest redukcja rozmiaru obrazu do lżejszej formy bez utraty wartościowych cech, czyli tych które niosą informacje kluczowe dla klasyfikacji.</a:t>
            </a:r>
          </a:p>
        </p:txBody>
      </p:sp>
    </p:spTree>
    <p:extLst>
      <p:ext uri="{BB962C8B-B14F-4D97-AF65-F5344CB8AC3E}">
        <p14:creationId xmlns:p14="http://schemas.microsoft.com/office/powerpoint/2010/main" val="704208079"/>
      </p:ext>
    </p:extLst>
  </p:cSld>
  <p:clrMapOvr>
    <a:masterClrMapping/>
  </p:clrMapOvr>
</p:sld>
</file>

<file path=ppt/theme/theme1.xml><?xml version="1.0" encoding="utf-8"?>
<a:theme xmlns:a="http://schemas.openxmlformats.org/drawingml/2006/main" name="2_Comarch_potx_big_v3_poprawki">
  <a:themeElements>
    <a:clrScheme name="Comarch">
      <a:dk1>
        <a:srgbClr val="26437E"/>
      </a:dk1>
      <a:lt1>
        <a:sysClr val="window" lastClr="FFFFFF"/>
      </a:lt1>
      <a:dk2>
        <a:srgbClr val="009DE0"/>
      </a:dk2>
      <a:lt2>
        <a:srgbClr val="F2F2F2"/>
      </a:lt2>
      <a:accent1>
        <a:srgbClr val="26437E"/>
      </a:accent1>
      <a:accent2>
        <a:srgbClr val="009DE0"/>
      </a:accent2>
      <a:accent3>
        <a:srgbClr val="20BBA5"/>
      </a:accent3>
      <a:accent4>
        <a:srgbClr val="73B42D"/>
      </a:accent4>
      <a:accent5>
        <a:srgbClr val="0076B1"/>
      </a:accent5>
      <a:accent6>
        <a:srgbClr val="00A767"/>
      </a:accent6>
      <a:hlink>
        <a:srgbClr val="1FBBA5"/>
      </a:hlink>
      <a:folHlink>
        <a:srgbClr val="7AD2C6"/>
      </a:folHlink>
    </a:clrScheme>
    <a:fontScheme name="Office — klasyczny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72000" rIns="7200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defRPr dirty="0" smtClean="0"/>
        </a:defPPr>
      </a:lstStyle>
    </a:txDef>
  </a:objectDefaults>
  <a:extraClrScheme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Comarch_potx_big_v3_poprawki</Template>
  <TotalTime>4742</TotalTime>
  <Words>10261</Words>
  <Application>Microsoft Office PowerPoint</Application>
  <PresentationFormat>Pokaz na ekranie (16:9)</PresentationFormat>
  <Paragraphs>744</Paragraphs>
  <Slides>171</Slides>
  <Notes>7</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171</vt:i4>
      </vt:variant>
    </vt:vector>
  </HeadingPairs>
  <TitlesOfParts>
    <vt:vector size="180" baseType="lpstr">
      <vt:lpstr>Aptos</vt:lpstr>
      <vt:lpstr>Arial</vt:lpstr>
      <vt:lpstr>Calibri</vt:lpstr>
      <vt:lpstr>Courier New</vt:lpstr>
      <vt:lpstr>Roboto</vt:lpstr>
      <vt:lpstr>Symbol</vt:lpstr>
      <vt:lpstr>Times New Roman</vt:lpstr>
      <vt:lpstr>Wingdings</vt:lpstr>
      <vt:lpstr>2_Comarch_potx_big_v3_poprawki</vt:lpstr>
      <vt:lpstr>CENTRUM SZKOLENIOWE COMARCH</vt:lpstr>
      <vt:lpstr>Prezentacja programu PowerPoint</vt:lpstr>
      <vt:lpstr>Historia języka Python:</vt:lpstr>
      <vt:lpstr>Kalendarium</vt:lpstr>
      <vt:lpstr>Co dalej z językiem Python</vt:lpstr>
      <vt:lpstr>Wersjonowanie języka Python</vt:lpstr>
      <vt:lpstr>Idea języka:</vt:lpstr>
      <vt:lpstr>Zastosowania języka Python</vt:lpstr>
      <vt:lpstr>Zastosowania języka Python</vt:lpstr>
      <vt:lpstr>ANI i AGI</vt:lpstr>
      <vt:lpstr>Inteligencja</vt:lpstr>
      <vt:lpstr>Inteligencja wieloraka</vt:lpstr>
      <vt:lpstr>Inteligencja wieloraka</vt:lpstr>
      <vt:lpstr>Sztuczna Inteligencja</vt:lpstr>
      <vt:lpstr>AI</vt:lpstr>
      <vt:lpstr>AI</vt:lpstr>
      <vt:lpstr>AI</vt:lpstr>
      <vt:lpstr>Czy sztuczna inteligencja jest inteligentna?</vt:lpstr>
      <vt:lpstr>Czy AI jest naprawdę inteligentna?</vt:lpstr>
      <vt:lpstr>świadomość</vt:lpstr>
      <vt:lpstr>Kluczowe aspekty świadomości</vt:lpstr>
      <vt:lpstr>Świadmość a AI</vt:lpstr>
      <vt:lpstr>Co to jest maszynowe uczenie się ? (Machine Learning)</vt:lpstr>
      <vt:lpstr>Co to jest maszynowe uczenie się ? (Machine Learning)</vt:lpstr>
      <vt:lpstr>Uczenie maszyn</vt:lpstr>
      <vt:lpstr>Co to jest maszynowe uczenie się ? (Machine Learning)</vt:lpstr>
      <vt:lpstr>Uczenie maszyn</vt:lpstr>
      <vt:lpstr>Sposoby uczenia się</vt:lpstr>
      <vt:lpstr>Rodzaje algorymów ze względu na obszar zastosowań</vt:lpstr>
      <vt:lpstr>Prezentacja programu PowerPoint</vt:lpstr>
      <vt:lpstr>Prezentacja programu PowerPoint</vt:lpstr>
      <vt:lpstr>Prezentacja programu PowerPoint</vt:lpstr>
      <vt:lpstr>Prezentacja programu PowerPoint</vt:lpstr>
      <vt:lpstr>ZASTOSOWANIA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Co to jest Conda?</vt:lpstr>
      <vt:lpstr>Biblioteki i pakiety wspierające implementację algotymów ML</vt:lpstr>
      <vt:lpstr>ANACONDA</vt:lpstr>
      <vt:lpstr>ANACONDA</vt:lpstr>
      <vt:lpstr>anaconda</vt:lpstr>
      <vt:lpstr>DATALORE</vt:lpstr>
      <vt:lpstr>Biblioteka pandas </vt:lpstr>
      <vt:lpstr>pandas</vt:lpstr>
      <vt:lpstr>Podstawowe typy danych w pandas</vt:lpstr>
      <vt:lpstr>Prezentacja programu PowerPoint</vt:lpstr>
      <vt:lpstr>Prezentacja programu PowerPoint</vt:lpstr>
      <vt:lpstr>Sieci neuronowe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Sieci neuronowe</vt:lpstr>
      <vt:lpstr>Prezentacja programu PowerPoint</vt:lpstr>
      <vt:lpstr>Przykład</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Algorytm genetyczny</vt:lpstr>
      <vt:lpstr>Algorytm genetyczny</vt:lpstr>
      <vt:lpstr>Algorytm genetyczny</vt:lpstr>
      <vt:lpstr>Schemat prostego algorytmu genetycznego</vt:lpstr>
      <vt:lpstr>Algorytm genetyczny</vt:lpstr>
      <vt:lpstr>Algorytm genetyczny - kodowanie</vt:lpstr>
      <vt:lpstr>Funkcja przystosowania</vt:lpstr>
      <vt:lpstr>Metody selekcji</vt:lpstr>
      <vt:lpstr>Prezentacja programu PowerPoint</vt:lpstr>
      <vt:lpstr>Operatory krzyżowania</vt:lpstr>
      <vt:lpstr>Operatory mutacji</vt:lpstr>
      <vt:lpstr>Algorytm Genetyczny  - biblioteki pythona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ANALIZA NLP</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Dominik Pietruszka</dc:creator>
  <cp:lastModifiedBy>Marcin Albiniak</cp:lastModifiedBy>
  <cp:revision>306</cp:revision>
  <dcterms:created xsi:type="dcterms:W3CDTF">2015-08-12T08:39:11Z</dcterms:created>
  <dcterms:modified xsi:type="dcterms:W3CDTF">2025-01-31T12:44:05Z</dcterms:modified>
</cp:coreProperties>
</file>